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  <p:sldId id="3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おどけたポーズの男性のシルエット</a:t>
            </a: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FCAA1D78-BE85-65EB-10B1-95D8D2B085DB}"/>
              </a:ext>
            </a:extLst>
          </p:cNvPr>
          <p:cNvSpPr>
            <a:spLocks/>
          </p:cNvSpPr>
          <p:nvPr/>
        </p:nvSpPr>
        <p:spPr bwMode="auto">
          <a:xfrm>
            <a:off x="4457441" y="1042925"/>
            <a:ext cx="1110180" cy="2433764"/>
          </a:xfrm>
          <a:custGeom>
            <a:avLst/>
            <a:gdLst>
              <a:gd name="T0" fmla="*/ 810 w 952"/>
              <a:gd name="T1" fmla="*/ 2 h 2087"/>
              <a:gd name="T2" fmla="*/ 776 w 952"/>
              <a:gd name="T3" fmla="*/ 32 h 2087"/>
              <a:gd name="T4" fmla="*/ 775 w 952"/>
              <a:gd name="T5" fmla="*/ 76 h 2087"/>
              <a:gd name="T6" fmla="*/ 767 w 952"/>
              <a:gd name="T7" fmla="*/ 109 h 2087"/>
              <a:gd name="T8" fmla="*/ 832 w 952"/>
              <a:gd name="T9" fmla="*/ 133 h 2087"/>
              <a:gd name="T10" fmla="*/ 720 w 952"/>
              <a:gd name="T11" fmla="*/ 158 h 2087"/>
              <a:gd name="T12" fmla="*/ 712 w 952"/>
              <a:gd name="T13" fmla="*/ 171 h 2087"/>
              <a:gd name="T14" fmla="*/ 630 w 952"/>
              <a:gd name="T15" fmla="*/ 105 h 2087"/>
              <a:gd name="T16" fmla="*/ 370 w 952"/>
              <a:gd name="T17" fmla="*/ 258 h 2087"/>
              <a:gd name="T18" fmla="*/ 426 w 952"/>
              <a:gd name="T19" fmla="*/ 196 h 2087"/>
              <a:gd name="T20" fmla="*/ 445 w 952"/>
              <a:gd name="T21" fmla="*/ 155 h 2087"/>
              <a:gd name="T22" fmla="*/ 485 w 952"/>
              <a:gd name="T23" fmla="*/ 144 h 2087"/>
              <a:gd name="T24" fmla="*/ 520 w 952"/>
              <a:gd name="T25" fmla="*/ 154 h 2087"/>
              <a:gd name="T26" fmla="*/ 554 w 952"/>
              <a:gd name="T27" fmla="*/ 193 h 2087"/>
              <a:gd name="T28" fmla="*/ 579 w 952"/>
              <a:gd name="T29" fmla="*/ 218 h 2087"/>
              <a:gd name="T30" fmla="*/ 599 w 952"/>
              <a:gd name="T31" fmla="*/ 258 h 2087"/>
              <a:gd name="T32" fmla="*/ 584 w 952"/>
              <a:gd name="T33" fmla="*/ 327 h 2087"/>
              <a:gd name="T34" fmla="*/ 563 w 952"/>
              <a:gd name="T35" fmla="*/ 382 h 2087"/>
              <a:gd name="T36" fmla="*/ 507 w 952"/>
              <a:gd name="T37" fmla="*/ 437 h 2087"/>
              <a:gd name="T38" fmla="*/ 521 w 952"/>
              <a:gd name="T39" fmla="*/ 630 h 2087"/>
              <a:gd name="T40" fmla="*/ 718 w 952"/>
              <a:gd name="T41" fmla="*/ 769 h 2087"/>
              <a:gd name="T42" fmla="*/ 817 w 952"/>
              <a:gd name="T43" fmla="*/ 655 h 2087"/>
              <a:gd name="T44" fmla="*/ 843 w 952"/>
              <a:gd name="T45" fmla="*/ 670 h 2087"/>
              <a:gd name="T46" fmla="*/ 926 w 952"/>
              <a:gd name="T47" fmla="*/ 635 h 2087"/>
              <a:gd name="T48" fmla="*/ 886 w 952"/>
              <a:gd name="T49" fmla="*/ 704 h 2087"/>
              <a:gd name="T50" fmla="*/ 916 w 952"/>
              <a:gd name="T51" fmla="*/ 714 h 2087"/>
              <a:gd name="T52" fmla="*/ 940 w 952"/>
              <a:gd name="T53" fmla="*/ 726 h 2087"/>
              <a:gd name="T54" fmla="*/ 862 w 952"/>
              <a:gd name="T55" fmla="*/ 776 h 2087"/>
              <a:gd name="T56" fmla="*/ 574 w 952"/>
              <a:gd name="T57" fmla="*/ 943 h 2087"/>
              <a:gd name="T58" fmla="*/ 416 w 952"/>
              <a:gd name="T59" fmla="*/ 903 h 2087"/>
              <a:gd name="T60" fmla="*/ 450 w 952"/>
              <a:gd name="T61" fmla="*/ 959 h 2087"/>
              <a:gd name="T62" fmla="*/ 505 w 952"/>
              <a:gd name="T63" fmla="*/ 1047 h 2087"/>
              <a:gd name="T64" fmla="*/ 554 w 952"/>
              <a:gd name="T65" fmla="*/ 1224 h 2087"/>
              <a:gd name="T66" fmla="*/ 640 w 952"/>
              <a:gd name="T67" fmla="*/ 1390 h 2087"/>
              <a:gd name="T68" fmla="*/ 693 w 952"/>
              <a:gd name="T69" fmla="*/ 1629 h 2087"/>
              <a:gd name="T70" fmla="*/ 551 w 952"/>
              <a:gd name="T71" fmla="*/ 1878 h 2087"/>
              <a:gd name="T72" fmla="*/ 624 w 952"/>
              <a:gd name="T73" fmla="*/ 2024 h 2087"/>
              <a:gd name="T74" fmla="*/ 590 w 952"/>
              <a:gd name="T75" fmla="*/ 2087 h 2087"/>
              <a:gd name="T76" fmla="*/ 470 w 952"/>
              <a:gd name="T77" fmla="*/ 1955 h 2087"/>
              <a:gd name="T78" fmla="*/ 413 w 952"/>
              <a:gd name="T79" fmla="*/ 1885 h 2087"/>
              <a:gd name="T80" fmla="*/ 454 w 952"/>
              <a:gd name="T81" fmla="*/ 1695 h 2087"/>
              <a:gd name="T82" fmla="*/ 426 w 952"/>
              <a:gd name="T83" fmla="*/ 1533 h 2087"/>
              <a:gd name="T84" fmla="*/ 340 w 952"/>
              <a:gd name="T85" fmla="*/ 1547 h 2087"/>
              <a:gd name="T86" fmla="*/ 349 w 952"/>
              <a:gd name="T87" fmla="*/ 1674 h 2087"/>
              <a:gd name="T88" fmla="*/ 361 w 952"/>
              <a:gd name="T89" fmla="*/ 1836 h 2087"/>
              <a:gd name="T90" fmla="*/ 366 w 952"/>
              <a:gd name="T91" fmla="*/ 1921 h 2087"/>
              <a:gd name="T92" fmla="*/ 294 w 952"/>
              <a:gd name="T93" fmla="*/ 2023 h 2087"/>
              <a:gd name="T94" fmla="*/ 228 w 952"/>
              <a:gd name="T95" fmla="*/ 1999 h 2087"/>
              <a:gd name="T96" fmla="*/ 293 w 952"/>
              <a:gd name="T97" fmla="*/ 1914 h 2087"/>
              <a:gd name="T98" fmla="*/ 124 w 952"/>
              <a:gd name="T99" fmla="*/ 1786 h 2087"/>
              <a:gd name="T100" fmla="*/ 110 w 952"/>
              <a:gd name="T101" fmla="*/ 1521 h 2087"/>
              <a:gd name="T102" fmla="*/ 2 w 952"/>
              <a:gd name="T103" fmla="*/ 1310 h 2087"/>
              <a:gd name="T104" fmla="*/ 16 w 952"/>
              <a:gd name="T105" fmla="*/ 993 h 2087"/>
              <a:gd name="T106" fmla="*/ 29 w 952"/>
              <a:gd name="T107" fmla="*/ 938 h 2087"/>
              <a:gd name="T108" fmla="*/ 44 w 952"/>
              <a:gd name="T109" fmla="*/ 804 h 2087"/>
              <a:gd name="T110" fmla="*/ 135 w 952"/>
              <a:gd name="T111" fmla="*/ 489 h 2087"/>
              <a:gd name="T112" fmla="*/ 188 w 952"/>
              <a:gd name="T113" fmla="*/ 357 h 2087"/>
              <a:gd name="T114" fmla="*/ 311 w 952"/>
              <a:gd name="T115" fmla="*/ 5 h 2087"/>
              <a:gd name="T116" fmla="*/ 663 w 952"/>
              <a:gd name="T117" fmla="*/ 3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2" h="2087">
                <a:moveTo>
                  <a:pt x="663" y="30"/>
                </a:moveTo>
                <a:lnTo>
                  <a:pt x="663" y="30"/>
                </a:lnTo>
                <a:lnTo>
                  <a:pt x="681" y="22"/>
                </a:lnTo>
                <a:lnTo>
                  <a:pt x="692" y="19"/>
                </a:lnTo>
                <a:lnTo>
                  <a:pt x="703" y="15"/>
                </a:lnTo>
                <a:lnTo>
                  <a:pt x="703" y="15"/>
                </a:lnTo>
                <a:lnTo>
                  <a:pt x="722" y="11"/>
                </a:lnTo>
                <a:lnTo>
                  <a:pt x="738" y="10"/>
                </a:lnTo>
                <a:lnTo>
                  <a:pt x="738" y="10"/>
                </a:lnTo>
                <a:lnTo>
                  <a:pt x="781" y="4"/>
                </a:lnTo>
                <a:lnTo>
                  <a:pt x="803" y="2"/>
                </a:lnTo>
                <a:lnTo>
                  <a:pt x="810" y="2"/>
                </a:lnTo>
                <a:lnTo>
                  <a:pt x="812" y="4"/>
                </a:lnTo>
                <a:lnTo>
                  <a:pt x="812" y="5"/>
                </a:lnTo>
                <a:lnTo>
                  <a:pt x="812" y="5"/>
                </a:lnTo>
                <a:lnTo>
                  <a:pt x="810" y="7"/>
                </a:lnTo>
                <a:lnTo>
                  <a:pt x="803" y="11"/>
                </a:lnTo>
                <a:lnTo>
                  <a:pt x="787" y="17"/>
                </a:lnTo>
                <a:lnTo>
                  <a:pt x="762" y="25"/>
                </a:lnTo>
                <a:lnTo>
                  <a:pt x="762" y="25"/>
                </a:lnTo>
                <a:lnTo>
                  <a:pt x="765" y="26"/>
                </a:lnTo>
                <a:lnTo>
                  <a:pt x="771" y="29"/>
                </a:lnTo>
                <a:lnTo>
                  <a:pt x="774" y="30"/>
                </a:lnTo>
                <a:lnTo>
                  <a:pt x="776" y="32"/>
                </a:lnTo>
                <a:lnTo>
                  <a:pt x="777" y="36"/>
                </a:lnTo>
                <a:lnTo>
                  <a:pt x="777" y="40"/>
                </a:lnTo>
                <a:lnTo>
                  <a:pt x="777" y="40"/>
                </a:lnTo>
                <a:lnTo>
                  <a:pt x="772" y="55"/>
                </a:lnTo>
                <a:lnTo>
                  <a:pt x="772" y="55"/>
                </a:lnTo>
                <a:lnTo>
                  <a:pt x="774" y="55"/>
                </a:lnTo>
                <a:lnTo>
                  <a:pt x="775" y="55"/>
                </a:lnTo>
                <a:lnTo>
                  <a:pt x="776" y="58"/>
                </a:lnTo>
                <a:lnTo>
                  <a:pt x="777" y="64"/>
                </a:lnTo>
                <a:lnTo>
                  <a:pt x="777" y="64"/>
                </a:lnTo>
                <a:lnTo>
                  <a:pt x="776" y="72"/>
                </a:lnTo>
                <a:lnTo>
                  <a:pt x="775" y="76"/>
                </a:lnTo>
                <a:lnTo>
                  <a:pt x="772" y="78"/>
                </a:lnTo>
                <a:lnTo>
                  <a:pt x="772" y="79"/>
                </a:lnTo>
                <a:lnTo>
                  <a:pt x="772" y="79"/>
                </a:lnTo>
                <a:lnTo>
                  <a:pt x="772" y="86"/>
                </a:lnTo>
                <a:lnTo>
                  <a:pt x="772" y="89"/>
                </a:lnTo>
                <a:lnTo>
                  <a:pt x="772" y="89"/>
                </a:lnTo>
                <a:lnTo>
                  <a:pt x="774" y="93"/>
                </a:lnTo>
                <a:lnTo>
                  <a:pt x="774" y="95"/>
                </a:lnTo>
                <a:lnTo>
                  <a:pt x="772" y="99"/>
                </a:lnTo>
                <a:lnTo>
                  <a:pt x="772" y="99"/>
                </a:lnTo>
                <a:lnTo>
                  <a:pt x="769" y="105"/>
                </a:lnTo>
                <a:lnTo>
                  <a:pt x="767" y="109"/>
                </a:lnTo>
                <a:lnTo>
                  <a:pt x="767" y="109"/>
                </a:lnTo>
                <a:lnTo>
                  <a:pt x="777" y="109"/>
                </a:lnTo>
                <a:lnTo>
                  <a:pt x="797" y="110"/>
                </a:lnTo>
                <a:lnTo>
                  <a:pt x="817" y="114"/>
                </a:lnTo>
                <a:lnTo>
                  <a:pt x="824" y="117"/>
                </a:lnTo>
                <a:lnTo>
                  <a:pt x="826" y="118"/>
                </a:lnTo>
                <a:lnTo>
                  <a:pt x="827" y="119"/>
                </a:lnTo>
                <a:lnTo>
                  <a:pt x="827" y="119"/>
                </a:lnTo>
                <a:lnTo>
                  <a:pt x="829" y="124"/>
                </a:lnTo>
                <a:lnTo>
                  <a:pt x="832" y="129"/>
                </a:lnTo>
                <a:lnTo>
                  <a:pt x="832" y="131"/>
                </a:lnTo>
                <a:lnTo>
                  <a:pt x="832" y="133"/>
                </a:lnTo>
                <a:lnTo>
                  <a:pt x="831" y="134"/>
                </a:lnTo>
                <a:lnTo>
                  <a:pt x="827" y="134"/>
                </a:lnTo>
                <a:lnTo>
                  <a:pt x="827" y="134"/>
                </a:lnTo>
                <a:lnTo>
                  <a:pt x="790" y="135"/>
                </a:lnTo>
                <a:lnTo>
                  <a:pt x="766" y="135"/>
                </a:lnTo>
                <a:lnTo>
                  <a:pt x="748" y="134"/>
                </a:lnTo>
                <a:lnTo>
                  <a:pt x="748" y="134"/>
                </a:lnTo>
                <a:lnTo>
                  <a:pt x="722" y="130"/>
                </a:lnTo>
                <a:lnTo>
                  <a:pt x="708" y="129"/>
                </a:lnTo>
                <a:lnTo>
                  <a:pt x="708" y="129"/>
                </a:lnTo>
                <a:lnTo>
                  <a:pt x="715" y="144"/>
                </a:lnTo>
                <a:lnTo>
                  <a:pt x="720" y="158"/>
                </a:lnTo>
                <a:lnTo>
                  <a:pt x="723" y="169"/>
                </a:lnTo>
                <a:lnTo>
                  <a:pt x="723" y="169"/>
                </a:lnTo>
                <a:lnTo>
                  <a:pt x="725" y="179"/>
                </a:lnTo>
                <a:lnTo>
                  <a:pt x="728" y="187"/>
                </a:lnTo>
                <a:lnTo>
                  <a:pt x="729" y="190"/>
                </a:lnTo>
                <a:lnTo>
                  <a:pt x="728" y="192"/>
                </a:lnTo>
                <a:lnTo>
                  <a:pt x="727" y="191"/>
                </a:lnTo>
                <a:lnTo>
                  <a:pt x="723" y="189"/>
                </a:lnTo>
                <a:lnTo>
                  <a:pt x="723" y="189"/>
                </a:lnTo>
                <a:lnTo>
                  <a:pt x="717" y="182"/>
                </a:lnTo>
                <a:lnTo>
                  <a:pt x="715" y="177"/>
                </a:lnTo>
                <a:lnTo>
                  <a:pt x="712" y="171"/>
                </a:lnTo>
                <a:lnTo>
                  <a:pt x="703" y="164"/>
                </a:lnTo>
                <a:lnTo>
                  <a:pt x="703" y="164"/>
                </a:lnTo>
                <a:lnTo>
                  <a:pt x="691" y="153"/>
                </a:lnTo>
                <a:lnTo>
                  <a:pt x="680" y="143"/>
                </a:lnTo>
                <a:lnTo>
                  <a:pt x="671" y="133"/>
                </a:lnTo>
                <a:lnTo>
                  <a:pt x="667" y="130"/>
                </a:lnTo>
                <a:lnTo>
                  <a:pt x="663" y="129"/>
                </a:lnTo>
                <a:lnTo>
                  <a:pt x="663" y="129"/>
                </a:lnTo>
                <a:lnTo>
                  <a:pt x="660" y="128"/>
                </a:lnTo>
                <a:lnTo>
                  <a:pt x="655" y="124"/>
                </a:lnTo>
                <a:lnTo>
                  <a:pt x="641" y="114"/>
                </a:lnTo>
                <a:lnTo>
                  <a:pt x="630" y="105"/>
                </a:lnTo>
                <a:lnTo>
                  <a:pt x="624" y="99"/>
                </a:lnTo>
                <a:lnTo>
                  <a:pt x="624" y="99"/>
                </a:lnTo>
                <a:lnTo>
                  <a:pt x="613" y="98"/>
                </a:lnTo>
                <a:lnTo>
                  <a:pt x="584" y="98"/>
                </a:lnTo>
                <a:lnTo>
                  <a:pt x="497" y="98"/>
                </a:lnTo>
                <a:lnTo>
                  <a:pt x="371" y="99"/>
                </a:lnTo>
                <a:lnTo>
                  <a:pt x="371" y="99"/>
                </a:lnTo>
                <a:lnTo>
                  <a:pt x="367" y="128"/>
                </a:lnTo>
                <a:lnTo>
                  <a:pt x="361" y="191"/>
                </a:lnTo>
                <a:lnTo>
                  <a:pt x="351" y="283"/>
                </a:lnTo>
                <a:lnTo>
                  <a:pt x="351" y="283"/>
                </a:lnTo>
                <a:lnTo>
                  <a:pt x="370" y="258"/>
                </a:lnTo>
                <a:lnTo>
                  <a:pt x="381" y="239"/>
                </a:lnTo>
                <a:lnTo>
                  <a:pt x="385" y="233"/>
                </a:lnTo>
                <a:lnTo>
                  <a:pt x="386" y="228"/>
                </a:lnTo>
                <a:lnTo>
                  <a:pt x="386" y="228"/>
                </a:lnTo>
                <a:lnTo>
                  <a:pt x="386" y="226"/>
                </a:lnTo>
                <a:lnTo>
                  <a:pt x="386" y="222"/>
                </a:lnTo>
                <a:lnTo>
                  <a:pt x="391" y="217"/>
                </a:lnTo>
                <a:lnTo>
                  <a:pt x="398" y="212"/>
                </a:lnTo>
                <a:lnTo>
                  <a:pt x="406" y="208"/>
                </a:lnTo>
                <a:lnTo>
                  <a:pt x="406" y="208"/>
                </a:lnTo>
                <a:lnTo>
                  <a:pt x="416" y="203"/>
                </a:lnTo>
                <a:lnTo>
                  <a:pt x="426" y="196"/>
                </a:lnTo>
                <a:lnTo>
                  <a:pt x="433" y="189"/>
                </a:lnTo>
                <a:lnTo>
                  <a:pt x="436" y="186"/>
                </a:lnTo>
                <a:lnTo>
                  <a:pt x="436" y="184"/>
                </a:lnTo>
                <a:lnTo>
                  <a:pt x="436" y="184"/>
                </a:lnTo>
                <a:lnTo>
                  <a:pt x="436" y="181"/>
                </a:lnTo>
                <a:lnTo>
                  <a:pt x="437" y="177"/>
                </a:lnTo>
                <a:lnTo>
                  <a:pt x="441" y="167"/>
                </a:lnTo>
                <a:lnTo>
                  <a:pt x="444" y="158"/>
                </a:lnTo>
                <a:lnTo>
                  <a:pt x="445" y="155"/>
                </a:lnTo>
                <a:lnTo>
                  <a:pt x="445" y="154"/>
                </a:lnTo>
                <a:lnTo>
                  <a:pt x="445" y="154"/>
                </a:lnTo>
                <a:lnTo>
                  <a:pt x="445" y="155"/>
                </a:lnTo>
                <a:lnTo>
                  <a:pt x="445" y="156"/>
                </a:lnTo>
                <a:lnTo>
                  <a:pt x="449" y="161"/>
                </a:lnTo>
                <a:lnTo>
                  <a:pt x="455" y="166"/>
                </a:lnTo>
                <a:lnTo>
                  <a:pt x="458" y="169"/>
                </a:lnTo>
                <a:lnTo>
                  <a:pt x="460" y="169"/>
                </a:lnTo>
                <a:lnTo>
                  <a:pt x="460" y="169"/>
                </a:lnTo>
                <a:lnTo>
                  <a:pt x="463" y="167"/>
                </a:lnTo>
                <a:lnTo>
                  <a:pt x="465" y="164"/>
                </a:lnTo>
                <a:lnTo>
                  <a:pt x="473" y="154"/>
                </a:lnTo>
                <a:lnTo>
                  <a:pt x="479" y="145"/>
                </a:lnTo>
                <a:lnTo>
                  <a:pt x="483" y="144"/>
                </a:lnTo>
                <a:lnTo>
                  <a:pt x="485" y="144"/>
                </a:lnTo>
                <a:lnTo>
                  <a:pt x="485" y="144"/>
                </a:lnTo>
                <a:lnTo>
                  <a:pt x="493" y="150"/>
                </a:lnTo>
                <a:lnTo>
                  <a:pt x="500" y="160"/>
                </a:lnTo>
                <a:lnTo>
                  <a:pt x="506" y="167"/>
                </a:lnTo>
                <a:lnTo>
                  <a:pt x="509" y="169"/>
                </a:lnTo>
                <a:lnTo>
                  <a:pt x="510" y="169"/>
                </a:lnTo>
                <a:lnTo>
                  <a:pt x="510" y="169"/>
                </a:lnTo>
                <a:lnTo>
                  <a:pt x="514" y="156"/>
                </a:lnTo>
                <a:lnTo>
                  <a:pt x="515" y="154"/>
                </a:lnTo>
                <a:lnTo>
                  <a:pt x="516" y="151"/>
                </a:lnTo>
                <a:lnTo>
                  <a:pt x="519" y="151"/>
                </a:lnTo>
                <a:lnTo>
                  <a:pt x="520" y="154"/>
                </a:lnTo>
                <a:lnTo>
                  <a:pt x="520" y="154"/>
                </a:lnTo>
                <a:lnTo>
                  <a:pt x="522" y="158"/>
                </a:lnTo>
                <a:lnTo>
                  <a:pt x="526" y="161"/>
                </a:lnTo>
                <a:lnTo>
                  <a:pt x="535" y="169"/>
                </a:lnTo>
                <a:lnTo>
                  <a:pt x="542" y="175"/>
                </a:lnTo>
                <a:lnTo>
                  <a:pt x="543" y="177"/>
                </a:lnTo>
                <a:lnTo>
                  <a:pt x="545" y="179"/>
                </a:lnTo>
                <a:lnTo>
                  <a:pt x="545" y="179"/>
                </a:lnTo>
                <a:lnTo>
                  <a:pt x="546" y="182"/>
                </a:lnTo>
                <a:lnTo>
                  <a:pt x="549" y="186"/>
                </a:lnTo>
                <a:lnTo>
                  <a:pt x="553" y="191"/>
                </a:lnTo>
                <a:lnTo>
                  <a:pt x="554" y="193"/>
                </a:lnTo>
                <a:lnTo>
                  <a:pt x="554" y="193"/>
                </a:lnTo>
                <a:lnTo>
                  <a:pt x="559" y="184"/>
                </a:lnTo>
                <a:lnTo>
                  <a:pt x="559" y="184"/>
                </a:lnTo>
                <a:lnTo>
                  <a:pt x="562" y="191"/>
                </a:lnTo>
                <a:lnTo>
                  <a:pt x="564" y="196"/>
                </a:lnTo>
                <a:lnTo>
                  <a:pt x="564" y="198"/>
                </a:lnTo>
                <a:lnTo>
                  <a:pt x="564" y="198"/>
                </a:lnTo>
                <a:lnTo>
                  <a:pt x="566" y="201"/>
                </a:lnTo>
                <a:lnTo>
                  <a:pt x="571" y="208"/>
                </a:lnTo>
                <a:lnTo>
                  <a:pt x="575" y="215"/>
                </a:lnTo>
                <a:lnTo>
                  <a:pt x="579" y="218"/>
                </a:lnTo>
                <a:lnTo>
                  <a:pt x="579" y="218"/>
                </a:lnTo>
                <a:lnTo>
                  <a:pt x="583" y="217"/>
                </a:lnTo>
                <a:lnTo>
                  <a:pt x="588" y="213"/>
                </a:lnTo>
                <a:lnTo>
                  <a:pt x="593" y="212"/>
                </a:lnTo>
                <a:lnTo>
                  <a:pt x="594" y="212"/>
                </a:lnTo>
                <a:lnTo>
                  <a:pt x="594" y="213"/>
                </a:lnTo>
                <a:lnTo>
                  <a:pt x="594" y="213"/>
                </a:lnTo>
                <a:lnTo>
                  <a:pt x="595" y="221"/>
                </a:lnTo>
                <a:lnTo>
                  <a:pt x="599" y="233"/>
                </a:lnTo>
                <a:lnTo>
                  <a:pt x="600" y="247"/>
                </a:lnTo>
                <a:lnTo>
                  <a:pt x="600" y="253"/>
                </a:lnTo>
                <a:lnTo>
                  <a:pt x="599" y="258"/>
                </a:lnTo>
                <a:lnTo>
                  <a:pt x="599" y="258"/>
                </a:lnTo>
                <a:lnTo>
                  <a:pt x="594" y="270"/>
                </a:lnTo>
                <a:lnTo>
                  <a:pt x="590" y="288"/>
                </a:lnTo>
                <a:lnTo>
                  <a:pt x="587" y="301"/>
                </a:lnTo>
                <a:lnTo>
                  <a:pt x="585" y="306"/>
                </a:lnTo>
                <a:lnTo>
                  <a:pt x="584" y="308"/>
                </a:lnTo>
                <a:lnTo>
                  <a:pt x="584" y="308"/>
                </a:lnTo>
                <a:lnTo>
                  <a:pt x="584" y="308"/>
                </a:lnTo>
                <a:lnTo>
                  <a:pt x="583" y="310"/>
                </a:lnTo>
                <a:lnTo>
                  <a:pt x="584" y="316"/>
                </a:lnTo>
                <a:lnTo>
                  <a:pt x="585" y="324"/>
                </a:lnTo>
                <a:lnTo>
                  <a:pt x="584" y="326"/>
                </a:lnTo>
                <a:lnTo>
                  <a:pt x="584" y="327"/>
                </a:lnTo>
                <a:lnTo>
                  <a:pt x="584" y="327"/>
                </a:lnTo>
                <a:lnTo>
                  <a:pt x="584" y="329"/>
                </a:lnTo>
                <a:lnTo>
                  <a:pt x="584" y="331"/>
                </a:lnTo>
                <a:lnTo>
                  <a:pt x="584" y="339"/>
                </a:lnTo>
                <a:lnTo>
                  <a:pt x="584" y="344"/>
                </a:lnTo>
                <a:lnTo>
                  <a:pt x="584" y="349"/>
                </a:lnTo>
                <a:lnTo>
                  <a:pt x="582" y="353"/>
                </a:lnTo>
                <a:lnTo>
                  <a:pt x="579" y="357"/>
                </a:lnTo>
                <a:lnTo>
                  <a:pt x="579" y="357"/>
                </a:lnTo>
                <a:lnTo>
                  <a:pt x="575" y="362"/>
                </a:lnTo>
                <a:lnTo>
                  <a:pt x="572" y="368"/>
                </a:lnTo>
                <a:lnTo>
                  <a:pt x="563" y="382"/>
                </a:lnTo>
                <a:lnTo>
                  <a:pt x="556" y="394"/>
                </a:lnTo>
                <a:lnTo>
                  <a:pt x="552" y="399"/>
                </a:lnTo>
                <a:lnTo>
                  <a:pt x="549" y="402"/>
                </a:lnTo>
                <a:lnTo>
                  <a:pt x="549" y="402"/>
                </a:lnTo>
                <a:lnTo>
                  <a:pt x="543" y="408"/>
                </a:lnTo>
                <a:lnTo>
                  <a:pt x="537" y="417"/>
                </a:lnTo>
                <a:lnTo>
                  <a:pt x="530" y="425"/>
                </a:lnTo>
                <a:lnTo>
                  <a:pt x="525" y="432"/>
                </a:lnTo>
                <a:lnTo>
                  <a:pt x="525" y="432"/>
                </a:lnTo>
                <a:lnTo>
                  <a:pt x="522" y="433"/>
                </a:lnTo>
                <a:lnTo>
                  <a:pt x="519" y="434"/>
                </a:lnTo>
                <a:lnTo>
                  <a:pt x="507" y="437"/>
                </a:lnTo>
                <a:lnTo>
                  <a:pt x="497" y="440"/>
                </a:lnTo>
                <a:lnTo>
                  <a:pt x="494" y="443"/>
                </a:lnTo>
                <a:lnTo>
                  <a:pt x="490" y="446"/>
                </a:lnTo>
                <a:lnTo>
                  <a:pt x="490" y="446"/>
                </a:lnTo>
                <a:lnTo>
                  <a:pt x="481" y="463"/>
                </a:lnTo>
                <a:lnTo>
                  <a:pt x="470" y="487"/>
                </a:lnTo>
                <a:lnTo>
                  <a:pt x="455" y="521"/>
                </a:lnTo>
                <a:lnTo>
                  <a:pt x="455" y="521"/>
                </a:lnTo>
                <a:lnTo>
                  <a:pt x="484" y="567"/>
                </a:lnTo>
                <a:lnTo>
                  <a:pt x="515" y="615"/>
                </a:lnTo>
                <a:lnTo>
                  <a:pt x="515" y="615"/>
                </a:lnTo>
                <a:lnTo>
                  <a:pt x="521" y="630"/>
                </a:lnTo>
                <a:lnTo>
                  <a:pt x="523" y="639"/>
                </a:lnTo>
                <a:lnTo>
                  <a:pt x="525" y="645"/>
                </a:lnTo>
                <a:lnTo>
                  <a:pt x="525" y="645"/>
                </a:lnTo>
                <a:lnTo>
                  <a:pt x="528" y="673"/>
                </a:lnTo>
                <a:lnTo>
                  <a:pt x="535" y="704"/>
                </a:lnTo>
                <a:lnTo>
                  <a:pt x="535" y="704"/>
                </a:lnTo>
                <a:lnTo>
                  <a:pt x="545" y="726"/>
                </a:lnTo>
                <a:lnTo>
                  <a:pt x="566" y="763"/>
                </a:lnTo>
                <a:lnTo>
                  <a:pt x="594" y="814"/>
                </a:lnTo>
                <a:lnTo>
                  <a:pt x="594" y="814"/>
                </a:lnTo>
                <a:lnTo>
                  <a:pt x="718" y="769"/>
                </a:lnTo>
                <a:lnTo>
                  <a:pt x="718" y="769"/>
                </a:lnTo>
                <a:lnTo>
                  <a:pt x="759" y="750"/>
                </a:lnTo>
                <a:lnTo>
                  <a:pt x="792" y="734"/>
                </a:lnTo>
                <a:lnTo>
                  <a:pt x="792" y="734"/>
                </a:lnTo>
                <a:lnTo>
                  <a:pt x="807" y="704"/>
                </a:lnTo>
                <a:lnTo>
                  <a:pt x="807" y="704"/>
                </a:lnTo>
                <a:lnTo>
                  <a:pt x="811" y="700"/>
                </a:lnTo>
                <a:lnTo>
                  <a:pt x="814" y="698"/>
                </a:lnTo>
                <a:lnTo>
                  <a:pt x="816" y="696"/>
                </a:lnTo>
                <a:lnTo>
                  <a:pt x="817" y="690"/>
                </a:lnTo>
                <a:lnTo>
                  <a:pt x="817" y="690"/>
                </a:lnTo>
                <a:lnTo>
                  <a:pt x="816" y="662"/>
                </a:lnTo>
                <a:lnTo>
                  <a:pt x="817" y="655"/>
                </a:lnTo>
                <a:lnTo>
                  <a:pt x="818" y="650"/>
                </a:lnTo>
                <a:lnTo>
                  <a:pt x="819" y="646"/>
                </a:lnTo>
                <a:lnTo>
                  <a:pt x="821" y="645"/>
                </a:lnTo>
                <a:lnTo>
                  <a:pt x="822" y="645"/>
                </a:lnTo>
                <a:lnTo>
                  <a:pt x="822" y="645"/>
                </a:lnTo>
                <a:lnTo>
                  <a:pt x="827" y="646"/>
                </a:lnTo>
                <a:lnTo>
                  <a:pt x="829" y="647"/>
                </a:lnTo>
                <a:lnTo>
                  <a:pt x="831" y="651"/>
                </a:lnTo>
                <a:lnTo>
                  <a:pt x="832" y="655"/>
                </a:lnTo>
                <a:lnTo>
                  <a:pt x="832" y="655"/>
                </a:lnTo>
                <a:lnTo>
                  <a:pt x="836" y="661"/>
                </a:lnTo>
                <a:lnTo>
                  <a:pt x="843" y="670"/>
                </a:lnTo>
                <a:lnTo>
                  <a:pt x="852" y="680"/>
                </a:lnTo>
                <a:lnTo>
                  <a:pt x="852" y="680"/>
                </a:lnTo>
                <a:lnTo>
                  <a:pt x="857" y="675"/>
                </a:lnTo>
                <a:lnTo>
                  <a:pt x="868" y="664"/>
                </a:lnTo>
                <a:lnTo>
                  <a:pt x="875" y="656"/>
                </a:lnTo>
                <a:lnTo>
                  <a:pt x="884" y="650"/>
                </a:lnTo>
                <a:lnTo>
                  <a:pt x="892" y="644"/>
                </a:lnTo>
                <a:lnTo>
                  <a:pt x="901" y="640"/>
                </a:lnTo>
                <a:lnTo>
                  <a:pt x="901" y="640"/>
                </a:lnTo>
                <a:lnTo>
                  <a:pt x="915" y="636"/>
                </a:lnTo>
                <a:lnTo>
                  <a:pt x="923" y="635"/>
                </a:lnTo>
                <a:lnTo>
                  <a:pt x="926" y="635"/>
                </a:lnTo>
                <a:lnTo>
                  <a:pt x="927" y="636"/>
                </a:lnTo>
                <a:lnTo>
                  <a:pt x="927" y="638"/>
                </a:lnTo>
                <a:lnTo>
                  <a:pt x="926" y="640"/>
                </a:lnTo>
                <a:lnTo>
                  <a:pt x="926" y="640"/>
                </a:lnTo>
                <a:lnTo>
                  <a:pt x="902" y="669"/>
                </a:lnTo>
                <a:lnTo>
                  <a:pt x="889" y="685"/>
                </a:lnTo>
                <a:lnTo>
                  <a:pt x="881" y="695"/>
                </a:lnTo>
                <a:lnTo>
                  <a:pt x="881" y="695"/>
                </a:lnTo>
                <a:lnTo>
                  <a:pt x="881" y="698"/>
                </a:lnTo>
                <a:lnTo>
                  <a:pt x="884" y="701"/>
                </a:lnTo>
                <a:lnTo>
                  <a:pt x="886" y="704"/>
                </a:lnTo>
                <a:lnTo>
                  <a:pt x="886" y="704"/>
                </a:lnTo>
                <a:lnTo>
                  <a:pt x="889" y="703"/>
                </a:lnTo>
                <a:lnTo>
                  <a:pt x="894" y="700"/>
                </a:lnTo>
                <a:lnTo>
                  <a:pt x="900" y="698"/>
                </a:lnTo>
                <a:lnTo>
                  <a:pt x="904" y="698"/>
                </a:lnTo>
                <a:lnTo>
                  <a:pt x="906" y="700"/>
                </a:lnTo>
                <a:lnTo>
                  <a:pt x="906" y="700"/>
                </a:lnTo>
                <a:lnTo>
                  <a:pt x="911" y="704"/>
                </a:lnTo>
                <a:lnTo>
                  <a:pt x="915" y="708"/>
                </a:lnTo>
                <a:lnTo>
                  <a:pt x="916" y="712"/>
                </a:lnTo>
                <a:lnTo>
                  <a:pt x="916" y="713"/>
                </a:lnTo>
                <a:lnTo>
                  <a:pt x="916" y="714"/>
                </a:lnTo>
                <a:lnTo>
                  <a:pt x="916" y="714"/>
                </a:lnTo>
                <a:lnTo>
                  <a:pt x="916" y="714"/>
                </a:lnTo>
                <a:lnTo>
                  <a:pt x="917" y="716"/>
                </a:lnTo>
                <a:lnTo>
                  <a:pt x="920" y="717"/>
                </a:lnTo>
                <a:lnTo>
                  <a:pt x="921" y="719"/>
                </a:lnTo>
                <a:lnTo>
                  <a:pt x="921" y="719"/>
                </a:lnTo>
                <a:lnTo>
                  <a:pt x="920" y="727"/>
                </a:lnTo>
                <a:lnTo>
                  <a:pt x="920" y="729"/>
                </a:lnTo>
                <a:lnTo>
                  <a:pt x="920" y="729"/>
                </a:lnTo>
                <a:lnTo>
                  <a:pt x="921" y="729"/>
                </a:lnTo>
                <a:lnTo>
                  <a:pt x="921" y="729"/>
                </a:lnTo>
                <a:lnTo>
                  <a:pt x="928" y="727"/>
                </a:lnTo>
                <a:lnTo>
                  <a:pt x="940" y="726"/>
                </a:lnTo>
                <a:lnTo>
                  <a:pt x="946" y="724"/>
                </a:lnTo>
                <a:lnTo>
                  <a:pt x="951" y="726"/>
                </a:lnTo>
                <a:lnTo>
                  <a:pt x="952" y="727"/>
                </a:lnTo>
                <a:lnTo>
                  <a:pt x="951" y="729"/>
                </a:lnTo>
                <a:lnTo>
                  <a:pt x="951" y="729"/>
                </a:lnTo>
                <a:lnTo>
                  <a:pt x="944" y="733"/>
                </a:lnTo>
                <a:lnTo>
                  <a:pt x="936" y="737"/>
                </a:lnTo>
                <a:lnTo>
                  <a:pt x="912" y="747"/>
                </a:lnTo>
                <a:lnTo>
                  <a:pt x="889" y="754"/>
                </a:lnTo>
                <a:lnTo>
                  <a:pt x="876" y="759"/>
                </a:lnTo>
                <a:lnTo>
                  <a:pt x="876" y="759"/>
                </a:lnTo>
                <a:lnTo>
                  <a:pt x="862" y="776"/>
                </a:lnTo>
                <a:lnTo>
                  <a:pt x="852" y="788"/>
                </a:lnTo>
                <a:lnTo>
                  <a:pt x="847" y="791"/>
                </a:lnTo>
                <a:lnTo>
                  <a:pt x="842" y="794"/>
                </a:lnTo>
                <a:lnTo>
                  <a:pt x="842" y="794"/>
                </a:lnTo>
                <a:lnTo>
                  <a:pt x="833" y="796"/>
                </a:lnTo>
                <a:lnTo>
                  <a:pt x="822" y="796"/>
                </a:lnTo>
                <a:lnTo>
                  <a:pt x="813" y="798"/>
                </a:lnTo>
                <a:lnTo>
                  <a:pt x="807" y="799"/>
                </a:lnTo>
                <a:lnTo>
                  <a:pt x="807" y="799"/>
                </a:lnTo>
                <a:lnTo>
                  <a:pt x="691" y="872"/>
                </a:lnTo>
                <a:lnTo>
                  <a:pt x="613" y="920"/>
                </a:lnTo>
                <a:lnTo>
                  <a:pt x="574" y="943"/>
                </a:lnTo>
                <a:lnTo>
                  <a:pt x="574" y="943"/>
                </a:lnTo>
                <a:lnTo>
                  <a:pt x="566" y="943"/>
                </a:lnTo>
                <a:lnTo>
                  <a:pt x="553" y="941"/>
                </a:lnTo>
                <a:lnTo>
                  <a:pt x="540" y="938"/>
                </a:lnTo>
                <a:lnTo>
                  <a:pt x="533" y="935"/>
                </a:lnTo>
                <a:lnTo>
                  <a:pt x="530" y="933"/>
                </a:lnTo>
                <a:lnTo>
                  <a:pt x="530" y="933"/>
                </a:lnTo>
                <a:lnTo>
                  <a:pt x="511" y="910"/>
                </a:lnTo>
                <a:lnTo>
                  <a:pt x="479" y="867"/>
                </a:lnTo>
                <a:lnTo>
                  <a:pt x="436" y="809"/>
                </a:lnTo>
                <a:lnTo>
                  <a:pt x="416" y="903"/>
                </a:lnTo>
                <a:lnTo>
                  <a:pt x="416" y="903"/>
                </a:lnTo>
                <a:lnTo>
                  <a:pt x="434" y="925"/>
                </a:lnTo>
                <a:lnTo>
                  <a:pt x="450" y="948"/>
                </a:lnTo>
                <a:lnTo>
                  <a:pt x="450" y="948"/>
                </a:lnTo>
                <a:lnTo>
                  <a:pt x="449" y="948"/>
                </a:lnTo>
                <a:lnTo>
                  <a:pt x="447" y="949"/>
                </a:lnTo>
                <a:lnTo>
                  <a:pt x="443" y="953"/>
                </a:lnTo>
                <a:lnTo>
                  <a:pt x="442" y="954"/>
                </a:lnTo>
                <a:lnTo>
                  <a:pt x="442" y="956"/>
                </a:lnTo>
                <a:lnTo>
                  <a:pt x="443" y="958"/>
                </a:lnTo>
                <a:lnTo>
                  <a:pt x="445" y="958"/>
                </a:lnTo>
                <a:lnTo>
                  <a:pt x="445" y="958"/>
                </a:lnTo>
                <a:lnTo>
                  <a:pt x="450" y="959"/>
                </a:lnTo>
                <a:lnTo>
                  <a:pt x="458" y="961"/>
                </a:lnTo>
                <a:lnTo>
                  <a:pt x="475" y="970"/>
                </a:lnTo>
                <a:lnTo>
                  <a:pt x="489" y="979"/>
                </a:lnTo>
                <a:lnTo>
                  <a:pt x="491" y="981"/>
                </a:lnTo>
                <a:lnTo>
                  <a:pt x="491" y="982"/>
                </a:lnTo>
                <a:lnTo>
                  <a:pt x="490" y="982"/>
                </a:lnTo>
                <a:lnTo>
                  <a:pt x="490" y="982"/>
                </a:lnTo>
                <a:lnTo>
                  <a:pt x="479" y="984"/>
                </a:lnTo>
                <a:lnTo>
                  <a:pt x="464" y="987"/>
                </a:lnTo>
                <a:lnTo>
                  <a:pt x="445" y="992"/>
                </a:lnTo>
                <a:lnTo>
                  <a:pt x="445" y="992"/>
                </a:lnTo>
                <a:lnTo>
                  <a:pt x="505" y="1047"/>
                </a:lnTo>
                <a:lnTo>
                  <a:pt x="505" y="1047"/>
                </a:lnTo>
                <a:lnTo>
                  <a:pt x="507" y="1070"/>
                </a:lnTo>
                <a:lnTo>
                  <a:pt x="516" y="1126"/>
                </a:lnTo>
                <a:lnTo>
                  <a:pt x="522" y="1156"/>
                </a:lnTo>
                <a:lnTo>
                  <a:pt x="530" y="1183"/>
                </a:lnTo>
                <a:lnTo>
                  <a:pt x="533" y="1196"/>
                </a:lnTo>
                <a:lnTo>
                  <a:pt x="537" y="1204"/>
                </a:lnTo>
                <a:lnTo>
                  <a:pt x="541" y="1212"/>
                </a:lnTo>
                <a:lnTo>
                  <a:pt x="545" y="1215"/>
                </a:lnTo>
                <a:lnTo>
                  <a:pt x="545" y="1215"/>
                </a:lnTo>
                <a:lnTo>
                  <a:pt x="549" y="1219"/>
                </a:lnTo>
                <a:lnTo>
                  <a:pt x="554" y="1224"/>
                </a:lnTo>
                <a:lnTo>
                  <a:pt x="567" y="1242"/>
                </a:lnTo>
                <a:lnTo>
                  <a:pt x="580" y="1264"/>
                </a:lnTo>
                <a:lnTo>
                  <a:pt x="595" y="1287"/>
                </a:lnTo>
                <a:lnTo>
                  <a:pt x="608" y="1312"/>
                </a:lnTo>
                <a:lnTo>
                  <a:pt x="619" y="1335"/>
                </a:lnTo>
                <a:lnTo>
                  <a:pt x="626" y="1351"/>
                </a:lnTo>
                <a:lnTo>
                  <a:pt x="629" y="1356"/>
                </a:lnTo>
                <a:lnTo>
                  <a:pt x="629" y="1359"/>
                </a:lnTo>
                <a:lnTo>
                  <a:pt x="629" y="1359"/>
                </a:lnTo>
                <a:lnTo>
                  <a:pt x="629" y="1363"/>
                </a:lnTo>
                <a:lnTo>
                  <a:pt x="631" y="1369"/>
                </a:lnTo>
                <a:lnTo>
                  <a:pt x="640" y="1390"/>
                </a:lnTo>
                <a:lnTo>
                  <a:pt x="665" y="1451"/>
                </a:lnTo>
                <a:lnTo>
                  <a:pt x="691" y="1512"/>
                </a:lnTo>
                <a:lnTo>
                  <a:pt x="699" y="1534"/>
                </a:lnTo>
                <a:lnTo>
                  <a:pt x="703" y="1548"/>
                </a:lnTo>
                <a:lnTo>
                  <a:pt x="703" y="1548"/>
                </a:lnTo>
                <a:lnTo>
                  <a:pt x="712" y="1595"/>
                </a:lnTo>
                <a:lnTo>
                  <a:pt x="714" y="1619"/>
                </a:lnTo>
                <a:lnTo>
                  <a:pt x="714" y="1625"/>
                </a:lnTo>
                <a:lnTo>
                  <a:pt x="714" y="1627"/>
                </a:lnTo>
                <a:lnTo>
                  <a:pt x="713" y="1627"/>
                </a:lnTo>
                <a:lnTo>
                  <a:pt x="713" y="1627"/>
                </a:lnTo>
                <a:lnTo>
                  <a:pt x="693" y="1629"/>
                </a:lnTo>
                <a:lnTo>
                  <a:pt x="656" y="1632"/>
                </a:lnTo>
                <a:lnTo>
                  <a:pt x="604" y="1637"/>
                </a:lnTo>
                <a:lnTo>
                  <a:pt x="604" y="1637"/>
                </a:lnTo>
                <a:lnTo>
                  <a:pt x="595" y="1664"/>
                </a:lnTo>
                <a:lnTo>
                  <a:pt x="574" y="1729"/>
                </a:lnTo>
                <a:lnTo>
                  <a:pt x="554" y="1798"/>
                </a:lnTo>
                <a:lnTo>
                  <a:pt x="547" y="1827"/>
                </a:lnTo>
                <a:lnTo>
                  <a:pt x="545" y="1846"/>
                </a:lnTo>
                <a:lnTo>
                  <a:pt x="545" y="1846"/>
                </a:lnTo>
                <a:lnTo>
                  <a:pt x="545" y="1852"/>
                </a:lnTo>
                <a:lnTo>
                  <a:pt x="546" y="1860"/>
                </a:lnTo>
                <a:lnTo>
                  <a:pt x="551" y="1878"/>
                </a:lnTo>
                <a:lnTo>
                  <a:pt x="557" y="1896"/>
                </a:lnTo>
                <a:lnTo>
                  <a:pt x="564" y="1915"/>
                </a:lnTo>
                <a:lnTo>
                  <a:pt x="580" y="1949"/>
                </a:lnTo>
                <a:lnTo>
                  <a:pt x="589" y="1965"/>
                </a:lnTo>
                <a:lnTo>
                  <a:pt x="589" y="1965"/>
                </a:lnTo>
                <a:lnTo>
                  <a:pt x="609" y="1992"/>
                </a:lnTo>
                <a:lnTo>
                  <a:pt x="615" y="2002"/>
                </a:lnTo>
                <a:lnTo>
                  <a:pt x="620" y="2011"/>
                </a:lnTo>
                <a:lnTo>
                  <a:pt x="624" y="2018"/>
                </a:lnTo>
                <a:lnTo>
                  <a:pt x="624" y="2022"/>
                </a:lnTo>
                <a:lnTo>
                  <a:pt x="624" y="2024"/>
                </a:lnTo>
                <a:lnTo>
                  <a:pt x="624" y="2024"/>
                </a:lnTo>
                <a:lnTo>
                  <a:pt x="623" y="2029"/>
                </a:lnTo>
                <a:lnTo>
                  <a:pt x="623" y="2037"/>
                </a:lnTo>
                <a:lnTo>
                  <a:pt x="624" y="2055"/>
                </a:lnTo>
                <a:lnTo>
                  <a:pt x="623" y="2064"/>
                </a:lnTo>
                <a:lnTo>
                  <a:pt x="621" y="2073"/>
                </a:lnTo>
                <a:lnTo>
                  <a:pt x="619" y="2079"/>
                </a:lnTo>
                <a:lnTo>
                  <a:pt x="616" y="2081"/>
                </a:lnTo>
                <a:lnTo>
                  <a:pt x="614" y="2084"/>
                </a:lnTo>
                <a:lnTo>
                  <a:pt x="614" y="2084"/>
                </a:lnTo>
                <a:lnTo>
                  <a:pt x="608" y="2086"/>
                </a:lnTo>
                <a:lnTo>
                  <a:pt x="599" y="2087"/>
                </a:lnTo>
                <a:lnTo>
                  <a:pt x="590" y="2087"/>
                </a:lnTo>
                <a:lnTo>
                  <a:pt x="582" y="2086"/>
                </a:lnTo>
                <a:lnTo>
                  <a:pt x="572" y="2082"/>
                </a:lnTo>
                <a:lnTo>
                  <a:pt x="562" y="2076"/>
                </a:lnTo>
                <a:lnTo>
                  <a:pt x="553" y="2069"/>
                </a:lnTo>
                <a:lnTo>
                  <a:pt x="545" y="2059"/>
                </a:lnTo>
                <a:lnTo>
                  <a:pt x="545" y="2059"/>
                </a:lnTo>
                <a:lnTo>
                  <a:pt x="504" y="1997"/>
                </a:lnTo>
                <a:lnTo>
                  <a:pt x="484" y="1968"/>
                </a:lnTo>
                <a:lnTo>
                  <a:pt x="476" y="1958"/>
                </a:lnTo>
                <a:lnTo>
                  <a:pt x="473" y="1956"/>
                </a:lnTo>
                <a:lnTo>
                  <a:pt x="470" y="1955"/>
                </a:lnTo>
                <a:lnTo>
                  <a:pt x="470" y="1955"/>
                </a:lnTo>
                <a:lnTo>
                  <a:pt x="459" y="1951"/>
                </a:lnTo>
                <a:lnTo>
                  <a:pt x="445" y="1942"/>
                </a:lnTo>
                <a:lnTo>
                  <a:pt x="438" y="1939"/>
                </a:lnTo>
                <a:lnTo>
                  <a:pt x="432" y="1932"/>
                </a:lnTo>
                <a:lnTo>
                  <a:pt x="426" y="1926"/>
                </a:lnTo>
                <a:lnTo>
                  <a:pt x="421" y="1920"/>
                </a:lnTo>
                <a:lnTo>
                  <a:pt x="421" y="1920"/>
                </a:lnTo>
                <a:lnTo>
                  <a:pt x="415" y="1908"/>
                </a:lnTo>
                <a:lnTo>
                  <a:pt x="412" y="1903"/>
                </a:lnTo>
                <a:lnTo>
                  <a:pt x="412" y="1896"/>
                </a:lnTo>
                <a:lnTo>
                  <a:pt x="412" y="1891"/>
                </a:lnTo>
                <a:lnTo>
                  <a:pt x="413" y="1885"/>
                </a:lnTo>
                <a:lnTo>
                  <a:pt x="421" y="1870"/>
                </a:lnTo>
                <a:lnTo>
                  <a:pt x="421" y="1870"/>
                </a:lnTo>
                <a:lnTo>
                  <a:pt x="443" y="1833"/>
                </a:lnTo>
                <a:lnTo>
                  <a:pt x="448" y="1823"/>
                </a:lnTo>
                <a:lnTo>
                  <a:pt x="452" y="1815"/>
                </a:lnTo>
                <a:lnTo>
                  <a:pt x="454" y="1805"/>
                </a:lnTo>
                <a:lnTo>
                  <a:pt x="455" y="1796"/>
                </a:lnTo>
                <a:lnTo>
                  <a:pt x="455" y="1796"/>
                </a:lnTo>
                <a:lnTo>
                  <a:pt x="455" y="1739"/>
                </a:lnTo>
                <a:lnTo>
                  <a:pt x="455" y="1697"/>
                </a:lnTo>
                <a:lnTo>
                  <a:pt x="455" y="1697"/>
                </a:lnTo>
                <a:lnTo>
                  <a:pt x="454" y="1695"/>
                </a:lnTo>
                <a:lnTo>
                  <a:pt x="452" y="1695"/>
                </a:lnTo>
                <a:lnTo>
                  <a:pt x="445" y="1695"/>
                </a:lnTo>
                <a:lnTo>
                  <a:pt x="436" y="1697"/>
                </a:lnTo>
                <a:lnTo>
                  <a:pt x="436" y="1697"/>
                </a:lnTo>
                <a:lnTo>
                  <a:pt x="436" y="1674"/>
                </a:lnTo>
                <a:lnTo>
                  <a:pt x="437" y="1625"/>
                </a:lnTo>
                <a:lnTo>
                  <a:pt x="436" y="1596"/>
                </a:lnTo>
                <a:lnTo>
                  <a:pt x="433" y="1569"/>
                </a:lnTo>
                <a:lnTo>
                  <a:pt x="431" y="1548"/>
                </a:lnTo>
                <a:lnTo>
                  <a:pt x="428" y="1539"/>
                </a:lnTo>
                <a:lnTo>
                  <a:pt x="426" y="1533"/>
                </a:lnTo>
                <a:lnTo>
                  <a:pt x="426" y="1533"/>
                </a:lnTo>
                <a:lnTo>
                  <a:pt x="405" y="1495"/>
                </a:lnTo>
                <a:lnTo>
                  <a:pt x="372" y="1436"/>
                </a:lnTo>
                <a:lnTo>
                  <a:pt x="358" y="1409"/>
                </a:lnTo>
                <a:lnTo>
                  <a:pt x="344" y="1388"/>
                </a:lnTo>
                <a:lnTo>
                  <a:pt x="339" y="1382"/>
                </a:lnTo>
                <a:lnTo>
                  <a:pt x="335" y="1377"/>
                </a:lnTo>
                <a:lnTo>
                  <a:pt x="333" y="1375"/>
                </a:lnTo>
                <a:lnTo>
                  <a:pt x="333" y="1377"/>
                </a:lnTo>
                <a:lnTo>
                  <a:pt x="332" y="1379"/>
                </a:lnTo>
                <a:lnTo>
                  <a:pt x="332" y="1379"/>
                </a:lnTo>
                <a:lnTo>
                  <a:pt x="338" y="1482"/>
                </a:lnTo>
                <a:lnTo>
                  <a:pt x="340" y="1547"/>
                </a:lnTo>
                <a:lnTo>
                  <a:pt x="341" y="1574"/>
                </a:lnTo>
                <a:lnTo>
                  <a:pt x="341" y="1593"/>
                </a:lnTo>
                <a:lnTo>
                  <a:pt x="341" y="1593"/>
                </a:lnTo>
                <a:lnTo>
                  <a:pt x="341" y="1606"/>
                </a:lnTo>
                <a:lnTo>
                  <a:pt x="343" y="1617"/>
                </a:lnTo>
                <a:lnTo>
                  <a:pt x="345" y="1627"/>
                </a:lnTo>
                <a:lnTo>
                  <a:pt x="348" y="1636"/>
                </a:lnTo>
                <a:lnTo>
                  <a:pt x="351" y="1651"/>
                </a:lnTo>
                <a:lnTo>
                  <a:pt x="351" y="1657"/>
                </a:lnTo>
                <a:lnTo>
                  <a:pt x="351" y="1662"/>
                </a:lnTo>
                <a:lnTo>
                  <a:pt x="351" y="1662"/>
                </a:lnTo>
                <a:lnTo>
                  <a:pt x="349" y="1674"/>
                </a:lnTo>
                <a:lnTo>
                  <a:pt x="348" y="1689"/>
                </a:lnTo>
                <a:lnTo>
                  <a:pt x="346" y="1707"/>
                </a:lnTo>
                <a:lnTo>
                  <a:pt x="332" y="1726"/>
                </a:lnTo>
                <a:lnTo>
                  <a:pt x="332" y="1726"/>
                </a:lnTo>
                <a:lnTo>
                  <a:pt x="335" y="1745"/>
                </a:lnTo>
                <a:lnTo>
                  <a:pt x="341" y="1781"/>
                </a:lnTo>
                <a:lnTo>
                  <a:pt x="341" y="1781"/>
                </a:lnTo>
                <a:lnTo>
                  <a:pt x="343" y="1790"/>
                </a:lnTo>
                <a:lnTo>
                  <a:pt x="346" y="1798"/>
                </a:lnTo>
                <a:lnTo>
                  <a:pt x="353" y="1815"/>
                </a:lnTo>
                <a:lnTo>
                  <a:pt x="359" y="1827"/>
                </a:lnTo>
                <a:lnTo>
                  <a:pt x="361" y="1836"/>
                </a:lnTo>
                <a:lnTo>
                  <a:pt x="361" y="1836"/>
                </a:lnTo>
                <a:lnTo>
                  <a:pt x="363" y="1838"/>
                </a:lnTo>
                <a:lnTo>
                  <a:pt x="364" y="1842"/>
                </a:lnTo>
                <a:lnTo>
                  <a:pt x="370" y="1848"/>
                </a:lnTo>
                <a:lnTo>
                  <a:pt x="372" y="1853"/>
                </a:lnTo>
                <a:lnTo>
                  <a:pt x="375" y="1858"/>
                </a:lnTo>
                <a:lnTo>
                  <a:pt x="376" y="1863"/>
                </a:lnTo>
                <a:lnTo>
                  <a:pt x="376" y="1870"/>
                </a:lnTo>
                <a:lnTo>
                  <a:pt x="376" y="1870"/>
                </a:lnTo>
                <a:lnTo>
                  <a:pt x="374" y="1886"/>
                </a:lnTo>
                <a:lnTo>
                  <a:pt x="371" y="1904"/>
                </a:lnTo>
                <a:lnTo>
                  <a:pt x="366" y="1921"/>
                </a:lnTo>
                <a:lnTo>
                  <a:pt x="361" y="1935"/>
                </a:lnTo>
                <a:lnTo>
                  <a:pt x="361" y="1935"/>
                </a:lnTo>
                <a:lnTo>
                  <a:pt x="359" y="1941"/>
                </a:lnTo>
                <a:lnTo>
                  <a:pt x="358" y="1950"/>
                </a:lnTo>
                <a:lnTo>
                  <a:pt x="353" y="1968"/>
                </a:lnTo>
                <a:lnTo>
                  <a:pt x="349" y="1978"/>
                </a:lnTo>
                <a:lnTo>
                  <a:pt x="344" y="1987"/>
                </a:lnTo>
                <a:lnTo>
                  <a:pt x="337" y="1997"/>
                </a:lnTo>
                <a:lnTo>
                  <a:pt x="327" y="2004"/>
                </a:lnTo>
                <a:lnTo>
                  <a:pt x="327" y="2004"/>
                </a:lnTo>
                <a:lnTo>
                  <a:pt x="307" y="2017"/>
                </a:lnTo>
                <a:lnTo>
                  <a:pt x="294" y="2023"/>
                </a:lnTo>
                <a:lnTo>
                  <a:pt x="287" y="2025"/>
                </a:lnTo>
                <a:lnTo>
                  <a:pt x="285" y="2025"/>
                </a:lnTo>
                <a:lnTo>
                  <a:pt x="282" y="2024"/>
                </a:lnTo>
                <a:lnTo>
                  <a:pt x="282" y="2024"/>
                </a:lnTo>
                <a:lnTo>
                  <a:pt x="262" y="2014"/>
                </a:lnTo>
                <a:lnTo>
                  <a:pt x="262" y="2014"/>
                </a:lnTo>
                <a:lnTo>
                  <a:pt x="256" y="2013"/>
                </a:lnTo>
                <a:lnTo>
                  <a:pt x="245" y="2011"/>
                </a:lnTo>
                <a:lnTo>
                  <a:pt x="240" y="2009"/>
                </a:lnTo>
                <a:lnTo>
                  <a:pt x="234" y="2007"/>
                </a:lnTo>
                <a:lnTo>
                  <a:pt x="230" y="2003"/>
                </a:lnTo>
                <a:lnTo>
                  <a:pt x="228" y="1999"/>
                </a:lnTo>
                <a:lnTo>
                  <a:pt x="228" y="1999"/>
                </a:lnTo>
                <a:lnTo>
                  <a:pt x="228" y="1997"/>
                </a:lnTo>
                <a:lnTo>
                  <a:pt x="229" y="1993"/>
                </a:lnTo>
                <a:lnTo>
                  <a:pt x="236" y="1982"/>
                </a:lnTo>
                <a:lnTo>
                  <a:pt x="246" y="1970"/>
                </a:lnTo>
                <a:lnTo>
                  <a:pt x="257" y="1956"/>
                </a:lnTo>
                <a:lnTo>
                  <a:pt x="281" y="1930"/>
                </a:lnTo>
                <a:lnTo>
                  <a:pt x="288" y="1920"/>
                </a:lnTo>
                <a:lnTo>
                  <a:pt x="292" y="1915"/>
                </a:lnTo>
                <a:lnTo>
                  <a:pt x="292" y="1915"/>
                </a:lnTo>
                <a:lnTo>
                  <a:pt x="293" y="1914"/>
                </a:lnTo>
                <a:lnTo>
                  <a:pt x="293" y="1914"/>
                </a:lnTo>
                <a:lnTo>
                  <a:pt x="296" y="1914"/>
                </a:lnTo>
                <a:lnTo>
                  <a:pt x="302" y="1918"/>
                </a:lnTo>
                <a:lnTo>
                  <a:pt x="303" y="1918"/>
                </a:lnTo>
                <a:lnTo>
                  <a:pt x="303" y="1914"/>
                </a:lnTo>
                <a:lnTo>
                  <a:pt x="302" y="1908"/>
                </a:lnTo>
                <a:lnTo>
                  <a:pt x="297" y="1895"/>
                </a:lnTo>
                <a:lnTo>
                  <a:pt x="297" y="1895"/>
                </a:lnTo>
                <a:lnTo>
                  <a:pt x="289" y="1879"/>
                </a:lnTo>
                <a:lnTo>
                  <a:pt x="282" y="1862"/>
                </a:lnTo>
                <a:lnTo>
                  <a:pt x="263" y="1828"/>
                </a:lnTo>
                <a:lnTo>
                  <a:pt x="242" y="1791"/>
                </a:lnTo>
                <a:lnTo>
                  <a:pt x="124" y="1786"/>
                </a:lnTo>
                <a:lnTo>
                  <a:pt x="124" y="1786"/>
                </a:lnTo>
                <a:lnTo>
                  <a:pt x="124" y="1753"/>
                </a:lnTo>
                <a:lnTo>
                  <a:pt x="122" y="1710"/>
                </a:lnTo>
                <a:lnTo>
                  <a:pt x="119" y="1652"/>
                </a:lnTo>
                <a:lnTo>
                  <a:pt x="119" y="1652"/>
                </a:lnTo>
                <a:lnTo>
                  <a:pt x="117" y="1622"/>
                </a:lnTo>
                <a:lnTo>
                  <a:pt x="117" y="1596"/>
                </a:lnTo>
                <a:lnTo>
                  <a:pt x="117" y="1574"/>
                </a:lnTo>
                <a:lnTo>
                  <a:pt x="116" y="1553"/>
                </a:lnTo>
                <a:lnTo>
                  <a:pt x="115" y="1543"/>
                </a:lnTo>
                <a:lnTo>
                  <a:pt x="112" y="1532"/>
                </a:lnTo>
                <a:lnTo>
                  <a:pt x="110" y="1521"/>
                </a:lnTo>
                <a:lnTo>
                  <a:pt x="105" y="1509"/>
                </a:lnTo>
                <a:lnTo>
                  <a:pt x="100" y="1497"/>
                </a:lnTo>
                <a:lnTo>
                  <a:pt x="93" y="1483"/>
                </a:lnTo>
                <a:lnTo>
                  <a:pt x="84" y="1470"/>
                </a:lnTo>
                <a:lnTo>
                  <a:pt x="74" y="1454"/>
                </a:lnTo>
                <a:lnTo>
                  <a:pt x="74" y="1454"/>
                </a:lnTo>
                <a:lnTo>
                  <a:pt x="54" y="1423"/>
                </a:lnTo>
                <a:lnTo>
                  <a:pt x="37" y="1394"/>
                </a:lnTo>
                <a:lnTo>
                  <a:pt x="24" y="1369"/>
                </a:lnTo>
                <a:lnTo>
                  <a:pt x="15" y="1346"/>
                </a:lnTo>
                <a:lnTo>
                  <a:pt x="7" y="1327"/>
                </a:lnTo>
                <a:lnTo>
                  <a:pt x="2" y="1310"/>
                </a:lnTo>
                <a:lnTo>
                  <a:pt x="0" y="1296"/>
                </a:lnTo>
                <a:lnTo>
                  <a:pt x="0" y="1285"/>
                </a:lnTo>
                <a:lnTo>
                  <a:pt x="0" y="1285"/>
                </a:lnTo>
                <a:lnTo>
                  <a:pt x="3" y="1251"/>
                </a:lnTo>
                <a:lnTo>
                  <a:pt x="10" y="1202"/>
                </a:lnTo>
                <a:lnTo>
                  <a:pt x="17" y="1150"/>
                </a:lnTo>
                <a:lnTo>
                  <a:pt x="18" y="1129"/>
                </a:lnTo>
                <a:lnTo>
                  <a:pt x="20" y="1111"/>
                </a:lnTo>
                <a:lnTo>
                  <a:pt x="20" y="1111"/>
                </a:lnTo>
                <a:lnTo>
                  <a:pt x="20" y="1039"/>
                </a:lnTo>
                <a:lnTo>
                  <a:pt x="17" y="1005"/>
                </a:lnTo>
                <a:lnTo>
                  <a:pt x="16" y="993"/>
                </a:lnTo>
                <a:lnTo>
                  <a:pt x="15" y="987"/>
                </a:lnTo>
                <a:lnTo>
                  <a:pt x="15" y="987"/>
                </a:lnTo>
                <a:lnTo>
                  <a:pt x="13" y="982"/>
                </a:lnTo>
                <a:lnTo>
                  <a:pt x="13" y="976"/>
                </a:lnTo>
                <a:lnTo>
                  <a:pt x="13" y="967"/>
                </a:lnTo>
                <a:lnTo>
                  <a:pt x="15" y="958"/>
                </a:lnTo>
                <a:lnTo>
                  <a:pt x="17" y="950"/>
                </a:lnTo>
                <a:lnTo>
                  <a:pt x="21" y="943"/>
                </a:lnTo>
                <a:lnTo>
                  <a:pt x="24" y="939"/>
                </a:lnTo>
                <a:lnTo>
                  <a:pt x="27" y="938"/>
                </a:lnTo>
                <a:lnTo>
                  <a:pt x="29" y="938"/>
                </a:lnTo>
                <a:lnTo>
                  <a:pt x="29" y="938"/>
                </a:lnTo>
                <a:lnTo>
                  <a:pt x="53" y="941"/>
                </a:lnTo>
                <a:lnTo>
                  <a:pt x="64" y="943"/>
                </a:lnTo>
                <a:lnTo>
                  <a:pt x="54" y="893"/>
                </a:lnTo>
                <a:lnTo>
                  <a:pt x="34" y="893"/>
                </a:lnTo>
                <a:lnTo>
                  <a:pt x="34" y="893"/>
                </a:lnTo>
                <a:lnTo>
                  <a:pt x="32" y="887"/>
                </a:lnTo>
                <a:lnTo>
                  <a:pt x="31" y="878"/>
                </a:lnTo>
                <a:lnTo>
                  <a:pt x="31" y="867"/>
                </a:lnTo>
                <a:lnTo>
                  <a:pt x="31" y="855"/>
                </a:lnTo>
                <a:lnTo>
                  <a:pt x="32" y="840"/>
                </a:lnTo>
                <a:lnTo>
                  <a:pt x="37" y="822"/>
                </a:lnTo>
                <a:lnTo>
                  <a:pt x="44" y="804"/>
                </a:lnTo>
                <a:lnTo>
                  <a:pt x="44" y="804"/>
                </a:lnTo>
                <a:lnTo>
                  <a:pt x="54" y="780"/>
                </a:lnTo>
                <a:lnTo>
                  <a:pt x="65" y="752"/>
                </a:lnTo>
                <a:lnTo>
                  <a:pt x="76" y="718"/>
                </a:lnTo>
                <a:lnTo>
                  <a:pt x="86" y="685"/>
                </a:lnTo>
                <a:lnTo>
                  <a:pt x="105" y="623"/>
                </a:lnTo>
                <a:lnTo>
                  <a:pt x="111" y="599"/>
                </a:lnTo>
                <a:lnTo>
                  <a:pt x="114" y="585"/>
                </a:lnTo>
                <a:lnTo>
                  <a:pt x="114" y="585"/>
                </a:lnTo>
                <a:lnTo>
                  <a:pt x="119" y="559"/>
                </a:lnTo>
                <a:lnTo>
                  <a:pt x="127" y="523"/>
                </a:lnTo>
                <a:lnTo>
                  <a:pt x="135" y="489"/>
                </a:lnTo>
                <a:lnTo>
                  <a:pt x="137" y="475"/>
                </a:lnTo>
                <a:lnTo>
                  <a:pt x="138" y="466"/>
                </a:lnTo>
                <a:lnTo>
                  <a:pt x="138" y="466"/>
                </a:lnTo>
                <a:lnTo>
                  <a:pt x="137" y="459"/>
                </a:lnTo>
                <a:lnTo>
                  <a:pt x="136" y="449"/>
                </a:lnTo>
                <a:lnTo>
                  <a:pt x="131" y="425"/>
                </a:lnTo>
                <a:lnTo>
                  <a:pt x="124" y="397"/>
                </a:lnTo>
                <a:lnTo>
                  <a:pt x="124" y="397"/>
                </a:lnTo>
                <a:lnTo>
                  <a:pt x="156" y="381"/>
                </a:lnTo>
                <a:lnTo>
                  <a:pt x="177" y="367"/>
                </a:lnTo>
                <a:lnTo>
                  <a:pt x="184" y="361"/>
                </a:lnTo>
                <a:lnTo>
                  <a:pt x="188" y="357"/>
                </a:lnTo>
                <a:lnTo>
                  <a:pt x="188" y="357"/>
                </a:lnTo>
                <a:lnTo>
                  <a:pt x="203" y="301"/>
                </a:lnTo>
                <a:lnTo>
                  <a:pt x="218" y="253"/>
                </a:lnTo>
                <a:lnTo>
                  <a:pt x="218" y="253"/>
                </a:lnTo>
                <a:lnTo>
                  <a:pt x="251" y="135"/>
                </a:lnTo>
                <a:lnTo>
                  <a:pt x="276" y="51"/>
                </a:lnTo>
                <a:lnTo>
                  <a:pt x="286" y="22"/>
                </a:lnTo>
                <a:lnTo>
                  <a:pt x="289" y="14"/>
                </a:lnTo>
                <a:lnTo>
                  <a:pt x="292" y="10"/>
                </a:lnTo>
                <a:lnTo>
                  <a:pt x="292" y="10"/>
                </a:lnTo>
                <a:lnTo>
                  <a:pt x="299" y="7"/>
                </a:lnTo>
                <a:lnTo>
                  <a:pt x="311" y="5"/>
                </a:lnTo>
                <a:lnTo>
                  <a:pt x="327" y="2"/>
                </a:lnTo>
                <a:lnTo>
                  <a:pt x="346" y="1"/>
                </a:lnTo>
                <a:lnTo>
                  <a:pt x="385" y="0"/>
                </a:lnTo>
                <a:lnTo>
                  <a:pt x="416" y="0"/>
                </a:lnTo>
                <a:lnTo>
                  <a:pt x="416" y="0"/>
                </a:lnTo>
                <a:lnTo>
                  <a:pt x="436" y="2"/>
                </a:lnTo>
                <a:lnTo>
                  <a:pt x="467" y="6"/>
                </a:lnTo>
                <a:lnTo>
                  <a:pt x="547" y="17"/>
                </a:lnTo>
                <a:lnTo>
                  <a:pt x="625" y="27"/>
                </a:lnTo>
                <a:lnTo>
                  <a:pt x="651" y="30"/>
                </a:lnTo>
                <a:lnTo>
                  <a:pt x="660" y="30"/>
                </a:lnTo>
                <a:lnTo>
                  <a:pt x="663" y="30"/>
                </a:lnTo>
                <a:lnTo>
                  <a:pt x="663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47342754-7FC8-863D-8987-BCCF508FF063}"/>
              </a:ext>
            </a:extLst>
          </p:cNvPr>
          <p:cNvSpPr>
            <a:spLocks noEditPoints="1"/>
          </p:cNvSpPr>
          <p:nvPr/>
        </p:nvSpPr>
        <p:spPr bwMode="auto">
          <a:xfrm>
            <a:off x="1259955" y="894378"/>
            <a:ext cx="1293266" cy="2630844"/>
          </a:xfrm>
          <a:custGeom>
            <a:avLst/>
            <a:gdLst>
              <a:gd name="T0" fmla="*/ 760 w 1109"/>
              <a:gd name="T1" fmla="*/ 28 h 2256"/>
              <a:gd name="T2" fmla="*/ 694 w 1109"/>
              <a:gd name="T3" fmla="*/ 15 h 2256"/>
              <a:gd name="T4" fmla="*/ 659 w 1109"/>
              <a:gd name="T5" fmla="*/ 10 h 2256"/>
              <a:gd name="T6" fmla="*/ 672 w 1109"/>
              <a:gd name="T7" fmla="*/ 52 h 2256"/>
              <a:gd name="T8" fmla="*/ 685 w 1109"/>
              <a:gd name="T9" fmla="*/ 94 h 2256"/>
              <a:gd name="T10" fmla="*/ 603 w 1109"/>
              <a:gd name="T11" fmla="*/ 95 h 2256"/>
              <a:gd name="T12" fmla="*/ 743 w 1109"/>
              <a:gd name="T13" fmla="*/ 157 h 2256"/>
              <a:gd name="T14" fmla="*/ 776 w 1109"/>
              <a:gd name="T15" fmla="*/ 143 h 2256"/>
              <a:gd name="T16" fmla="*/ 891 w 1109"/>
              <a:gd name="T17" fmla="*/ 223 h 2256"/>
              <a:gd name="T18" fmla="*/ 886 w 1109"/>
              <a:gd name="T19" fmla="*/ 481 h 2256"/>
              <a:gd name="T20" fmla="*/ 860 w 1109"/>
              <a:gd name="T21" fmla="*/ 458 h 2256"/>
              <a:gd name="T22" fmla="*/ 891 w 1109"/>
              <a:gd name="T23" fmla="*/ 372 h 2256"/>
              <a:gd name="T24" fmla="*/ 891 w 1109"/>
              <a:gd name="T25" fmla="*/ 298 h 2256"/>
              <a:gd name="T26" fmla="*/ 837 w 1109"/>
              <a:gd name="T27" fmla="*/ 233 h 2256"/>
              <a:gd name="T28" fmla="*/ 797 w 1109"/>
              <a:gd name="T29" fmla="*/ 203 h 2256"/>
              <a:gd name="T30" fmla="*/ 754 w 1109"/>
              <a:gd name="T31" fmla="*/ 224 h 2256"/>
              <a:gd name="T32" fmla="*/ 713 w 1109"/>
              <a:gd name="T33" fmla="*/ 258 h 2256"/>
              <a:gd name="T34" fmla="*/ 688 w 1109"/>
              <a:gd name="T35" fmla="*/ 288 h 2256"/>
              <a:gd name="T36" fmla="*/ 675 w 1109"/>
              <a:gd name="T37" fmla="*/ 355 h 2256"/>
              <a:gd name="T38" fmla="*/ 668 w 1109"/>
              <a:gd name="T39" fmla="*/ 417 h 2256"/>
              <a:gd name="T40" fmla="*/ 685 w 1109"/>
              <a:gd name="T41" fmla="*/ 506 h 2256"/>
              <a:gd name="T42" fmla="*/ 515 w 1109"/>
              <a:gd name="T43" fmla="*/ 551 h 2256"/>
              <a:gd name="T44" fmla="*/ 173 w 1109"/>
              <a:gd name="T45" fmla="*/ 579 h 2256"/>
              <a:gd name="T46" fmla="*/ 174 w 1109"/>
              <a:gd name="T47" fmla="*/ 503 h 2256"/>
              <a:gd name="T48" fmla="*/ 183 w 1109"/>
              <a:gd name="T49" fmla="*/ 476 h 2256"/>
              <a:gd name="T50" fmla="*/ 100 w 1109"/>
              <a:gd name="T51" fmla="*/ 405 h 2256"/>
              <a:gd name="T52" fmla="*/ 80 w 1109"/>
              <a:gd name="T53" fmla="*/ 413 h 2256"/>
              <a:gd name="T54" fmla="*/ 62 w 1109"/>
              <a:gd name="T55" fmla="*/ 448 h 2256"/>
              <a:gd name="T56" fmla="*/ 35 w 1109"/>
              <a:gd name="T57" fmla="*/ 461 h 2256"/>
              <a:gd name="T58" fmla="*/ 0 w 1109"/>
              <a:gd name="T59" fmla="*/ 446 h 2256"/>
              <a:gd name="T60" fmla="*/ 44 w 1109"/>
              <a:gd name="T61" fmla="*/ 516 h 2256"/>
              <a:gd name="T62" fmla="*/ 93 w 1109"/>
              <a:gd name="T63" fmla="*/ 585 h 2256"/>
              <a:gd name="T64" fmla="*/ 251 w 1109"/>
              <a:gd name="T65" fmla="*/ 766 h 2256"/>
              <a:gd name="T66" fmla="*/ 442 w 1109"/>
              <a:gd name="T67" fmla="*/ 756 h 2256"/>
              <a:gd name="T68" fmla="*/ 598 w 1109"/>
              <a:gd name="T69" fmla="*/ 882 h 2256"/>
              <a:gd name="T70" fmla="*/ 638 w 1109"/>
              <a:gd name="T71" fmla="*/ 1016 h 2256"/>
              <a:gd name="T72" fmla="*/ 629 w 1109"/>
              <a:gd name="T73" fmla="*/ 1055 h 2256"/>
              <a:gd name="T74" fmla="*/ 610 w 1109"/>
              <a:gd name="T75" fmla="*/ 1124 h 2256"/>
              <a:gd name="T76" fmla="*/ 644 w 1109"/>
              <a:gd name="T77" fmla="*/ 1161 h 2256"/>
              <a:gd name="T78" fmla="*/ 639 w 1109"/>
              <a:gd name="T79" fmla="*/ 1300 h 2256"/>
              <a:gd name="T80" fmla="*/ 698 w 1109"/>
              <a:gd name="T81" fmla="*/ 1564 h 2256"/>
              <a:gd name="T82" fmla="*/ 713 w 1109"/>
              <a:gd name="T83" fmla="*/ 1843 h 2256"/>
              <a:gd name="T84" fmla="*/ 772 w 1109"/>
              <a:gd name="T85" fmla="*/ 1880 h 2256"/>
              <a:gd name="T86" fmla="*/ 704 w 1109"/>
              <a:gd name="T87" fmla="*/ 2045 h 2256"/>
              <a:gd name="T88" fmla="*/ 872 w 1109"/>
              <a:gd name="T89" fmla="*/ 2094 h 2256"/>
              <a:gd name="T90" fmla="*/ 862 w 1109"/>
              <a:gd name="T91" fmla="*/ 2225 h 2256"/>
              <a:gd name="T92" fmla="*/ 877 w 1109"/>
              <a:gd name="T93" fmla="*/ 2242 h 2256"/>
              <a:gd name="T94" fmla="*/ 941 w 1109"/>
              <a:gd name="T95" fmla="*/ 2226 h 2256"/>
              <a:gd name="T96" fmla="*/ 997 w 1109"/>
              <a:gd name="T97" fmla="*/ 2060 h 2256"/>
              <a:gd name="T98" fmla="*/ 1000 w 1109"/>
              <a:gd name="T99" fmla="*/ 2024 h 2256"/>
              <a:gd name="T100" fmla="*/ 926 w 1109"/>
              <a:gd name="T101" fmla="*/ 1885 h 2256"/>
              <a:gd name="T102" fmla="*/ 1070 w 1109"/>
              <a:gd name="T103" fmla="*/ 1870 h 2256"/>
              <a:gd name="T104" fmla="*/ 1107 w 1109"/>
              <a:gd name="T105" fmla="*/ 1408 h 2256"/>
              <a:gd name="T106" fmla="*/ 1099 w 1109"/>
              <a:gd name="T107" fmla="*/ 1116 h 2256"/>
              <a:gd name="T108" fmla="*/ 990 w 1109"/>
              <a:gd name="T109" fmla="*/ 729 h 2256"/>
              <a:gd name="T110" fmla="*/ 1059 w 1109"/>
              <a:gd name="T111" fmla="*/ 303 h 2256"/>
              <a:gd name="T112" fmla="*/ 852 w 1109"/>
              <a:gd name="T113" fmla="*/ 84 h 2256"/>
              <a:gd name="T114" fmla="*/ 910 w 1109"/>
              <a:gd name="T115" fmla="*/ 1633 h 2256"/>
              <a:gd name="T116" fmla="*/ 877 w 1109"/>
              <a:gd name="T117" fmla="*/ 1538 h 2256"/>
              <a:gd name="T118" fmla="*/ 842 w 1109"/>
              <a:gd name="T119" fmla="*/ 1940 h 2256"/>
              <a:gd name="T120" fmla="*/ 862 w 1109"/>
              <a:gd name="T121" fmla="*/ 1981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9" h="2256">
                <a:moveTo>
                  <a:pt x="852" y="84"/>
                </a:moveTo>
                <a:lnTo>
                  <a:pt x="852" y="84"/>
                </a:lnTo>
                <a:lnTo>
                  <a:pt x="843" y="77"/>
                </a:lnTo>
                <a:lnTo>
                  <a:pt x="821" y="58"/>
                </a:lnTo>
                <a:lnTo>
                  <a:pt x="808" y="48"/>
                </a:lnTo>
                <a:lnTo>
                  <a:pt x="795" y="40"/>
                </a:lnTo>
                <a:lnTo>
                  <a:pt x="782" y="33"/>
                </a:lnTo>
                <a:lnTo>
                  <a:pt x="777" y="31"/>
                </a:lnTo>
                <a:lnTo>
                  <a:pt x="772" y="30"/>
                </a:lnTo>
                <a:lnTo>
                  <a:pt x="772" y="30"/>
                </a:lnTo>
                <a:lnTo>
                  <a:pt x="760" y="28"/>
                </a:lnTo>
                <a:lnTo>
                  <a:pt x="756" y="28"/>
                </a:lnTo>
                <a:lnTo>
                  <a:pt x="751" y="27"/>
                </a:lnTo>
                <a:lnTo>
                  <a:pt x="738" y="25"/>
                </a:lnTo>
                <a:lnTo>
                  <a:pt x="738" y="25"/>
                </a:lnTo>
                <a:lnTo>
                  <a:pt x="722" y="22"/>
                </a:lnTo>
                <a:lnTo>
                  <a:pt x="712" y="21"/>
                </a:lnTo>
                <a:lnTo>
                  <a:pt x="707" y="21"/>
                </a:lnTo>
                <a:lnTo>
                  <a:pt x="704" y="21"/>
                </a:lnTo>
                <a:lnTo>
                  <a:pt x="703" y="20"/>
                </a:lnTo>
                <a:lnTo>
                  <a:pt x="703" y="20"/>
                </a:lnTo>
                <a:lnTo>
                  <a:pt x="694" y="15"/>
                </a:lnTo>
                <a:lnTo>
                  <a:pt x="678" y="7"/>
                </a:lnTo>
                <a:lnTo>
                  <a:pt x="662" y="1"/>
                </a:lnTo>
                <a:lnTo>
                  <a:pt x="656" y="0"/>
                </a:lnTo>
                <a:lnTo>
                  <a:pt x="654" y="0"/>
                </a:lnTo>
                <a:lnTo>
                  <a:pt x="654" y="0"/>
                </a:lnTo>
                <a:lnTo>
                  <a:pt x="652" y="1"/>
                </a:lnTo>
                <a:lnTo>
                  <a:pt x="652" y="2"/>
                </a:lnTo>
                <a:lnTo>
                  <a:pt x="654" y="6"/>
                </a:lnTo>
                <a:lnTo>
                  <a:pt x="655" y="9"/>
                </a:lnTo>
                <a:lnTo>
                  <a:pt x="659" y="10"/>
                </a:lnTo>
                <a:lnTo>
                  <a:pt x="659" y="10"/>
                </a:lnTo>
                <a:lnTo>
                  <a:pt x="661" y="11"/>
                </a:lnTo>
                <a:lnTo>
                  <a:pt x="664" y="12"/>
                </a:lnTo>
                <a:lnTo>
                  <a:pt x="672" y="18"/>
                </a:lnTo>
                <a:lnTo>
                  <a:pt x="683" y="30"/>
                </a:lnTo>
                <a:lnTo>
                  <a:pt x="683" y="30"/>
                </a:lnTo>
                <a:lnTo>
                  <a:pt x="683" y="31"/>
                </a:lnTo>
                <a:lnTo>
                  <a:pt x="683" y="33"/>
                </a:lnTo>
                <a:lnTo>
                  <a:pt x="678" y="40"/>
                </a:lnTo>
                <a:lnTo>
                  <a:pt x="678" y="40"/>
                </a:lnTo>
                <a:lnTo>
                  <a:pt x="676" y="45"/>
                </a:lnTo>
                <a:lnTo>
                  <a:pt x="672" y="52"/>
                </a:lnTo>
                <a:lnTo>
                  <a:pt x="668" y="64"/>
                </a:lnTo>
                <a:lnTo>
                  <a:pt x="668" y="64"/>
                </a:lnTo>
                <a:lnTo>
                  <a:pt x="667" y="66"/>
                </a:lnTo>
                <a:lnTo>
                  <a:pt x="665" y="67"/>
                </a:lnTo>
                <a:lnTo>
                  <a:pt x="665" y="68"/>
                </a:lnTo>
                <a:lnTo>
                  <a:pt x="665" y="69"/>
                </a:lnTo>
                <a:lnTo>
                  <a:pt x="668" y="74"/>
                </a:lnTo>
                <a:lnTo>
                  <a:pt x="668" y="74"/>
                </a:lnTo>
                <a:lnTo>
                  <a:pt x="682" y="89"/>
                </a:lnTo>
                <a:lnTo>
                  <a:pt x="685" y="93"/>
                </a:lnTo>
                <a:lnTo>
                  <a:pt x="685" y="94"/>
                </a:lnTo>
                <a:lnTo>
                  <a:pt x="683" y="94"/>
                </a:lnTo>
                <a:lnTo>
                  <a:pt x="683" y="94"/>
                </a:lnTo>
                <a:lnTo>
                  <a:pt x="668" y="90"/>
                </a:lnTo>
                <a:lnTo>
                  <a:pt x="641" y="87"/>
                </a:lnTo>
                <a:lnTo>
                  <a:pt x="616" y="83"/>
                </a:lnTo>
                <a:lnTo>
                  <a:pt x="608" y="83"/>
                </a:lnTo>
                <a:lnTo>
                  <a:pt x="605" y="83"/>
                </a:lnTo>
                <a:lnTo>
                  <a:pt x="604" y="84"/>
                </a:lnTo>
                <a:lnTo>
                  <a:pt x="604" y="84"/>
                </a:lnTo>
                <a:lnTo>
                  <a:pt x="603" y="89"/>
                </a:lnTo>
                <a:lnTo>
                  <a:pt x="603" y="95"/>
                </a:lnTo>
                <a:lnTo>
                  <a:pt x="604" y="98"/>
                </a:lnTo>
                <a:lnTo>
                  <a:pt x="607" y="100"/>
                </a:lnTo>
                <a:lnTo>
                  <a:pt x="609" y="103"/>
                </a:lnTo>
                <a:lnTo>
                  <a:pt x="614" y="104"/>
                </a:lnTo>
                <a:lnTo>
                  <a:pt x="614" y="104"/>
                </a:lnTo>
                <a:lnTo>
                  <a:pt x="681" y="120"/>
                </a:lnTo>
                <a:lnTo>
                  <a:pt x="720" y="130"/>
                </a:lnTo>
                <a:lnTo>
                  <a:pt x="738" y="134"/>
                </a:lnTo>
                <a:lnTo>
                  <a:pt x="738" y="134"/>
                </a:lnTo>
                <a:lnTo>
                  <a:pt x="739" y="141"/>
                </a:lnTo>
                <a:lnTo>
                  <a:pt x="743" y="157"/>
                </a:lnTo>
                <a:lnTo>
                  <a:pt x="748" y="172"/>
                </a:lnTo>
                <a:lnTo>
                  <a:pt x="750" y="177"/>
                </a:lnTo>
                <a:lnTo>
                  <a:pt x="751" y="178"/>
                </a:lnTo>
                <a:lnTo>
                  <a:pt x="753" y="178"/>
                </a:lnTo>
                <a:lnTo>
                  <a:pt x="753" y="178"/>
                </a:lnTo>
                <a:lnTo>
                  <a:pt x="755" y="176"/>
                </a:lnTo>
                <a:lnTo>
                  <a:pt x="758" y="174"/>
                </a:lnTo>
                <a:lnTo>
                  <a:pt x="764" y="165"/>
                </a:lnTo>
                <a:lnTo>
                  <a:pt x="772" y="149"/>
                </a:lnTo>
                <a:lnTo>
                  <a:pt x="772" y="149"/>
                </a:lnTo>
                <a:lnTo>
                  <a:pt x="776" y="143"/>
                </a:lnTo>
                <a:lnTo>
                  <a:pt x="780" y="138"/>
                </a:lnTo>
                <a:lnTo>
                  <a:pt x="781" y="136"/>
                </a:lnTo>
                <a:lnTo>
                  <a:pt x="785" y="136"/>
                </a:lnTo>
                <a:lnTo>
                  <a:pt x="787" y="136"/>
                </a:lnTo>
                <a:lnTo>
                  <a:pt x="792" y="139"/>
                </a:lnTo>
                <a:lnTo>
                  <a:pt x="792" y="139"/>
                </a:lnTo>
                <a:lnTo>
                  <a:pt x="811" y="152"/>
                </a:lnTo>
                <a:lnTo>
                  <a:pt x="841" y="177"/>
                </a:lnTo>
                <a:lnTo>
                  <a:pt x="872" y="205"/>
                </a:lnTo>
                <a:lnTo>
                  <a:pt x="891" y="223"/>
                </a:lnTo>
                <a:lnTo>
                  <a:pt x="891" y="223"/>
                </a:lnTo>
                <a:lnTo>
                  <a:pt x="935" y="272"/>
                </a:lnTo>
                <a:lnTo>
                  <a:pt x="966" y="307"/>
                </a:lnTo>
                <a:lnTo>
                  <a:pt x="966" y="307"/>
                </a:lnTo>
                <a:lnTo>
                  <a:pt x="933" y="377"/>
                </a:lnTo>
                <a:lnTo>
                  <a:pt x="911" y="427"/>
                </a:lnTo>
                <a:lnTo>
                  <a:pt x="904" y="444"/>
                </a:lnTo>
                <a:lnTo>
                  <a:pt x="901" y="451"/>
                </a:lnTo>
                <a:lnTo>
                  <a:pt x="901" y="451"/>
                </a:lnTo>
                <a:lnTo>
                  <a:pt x="899" y="459"/>
                </a:lnTo>
                <a:lnTo>
                  <a:pt x="894" y="469"/>
                </a:lnTo>
                <a:lnTo>
                  <a:pt x="886" y="481"/>
                </a:lnTo>
                <a:lnTo>
                  <a:pt x="886" y="481"/>
                </a:lnTo>
                <a:lnTo>
                  <a:pt x="880" y="477"/>
                </a:lnTo>
                <a:lnTo>
                  <a:pt x="875" y="476"/>
                </a:lnTo>
                <a:lnTo>
                  <a:pt x="872" y="476"/>
                </a:lnTo>
                <a:lnTo>
                  <a:pt x="872" y="476"/>
                </a:lnTo>
                <a:lnTo>
                  <a:pt x="847" y="511"/>
                </a:lnTo>
                <a:lnTo>
                  <a:pt x="847" y="471"/>
                </a:lnTo>
                <a:lnTo>
                  <a:pt x="847" y="471"/>
                </a:lnTo>
                <a:lnTo>
                  <a:pt x="848" y="470"/>
                </a:lnTo>
                <a:lnTo>
                  <a:pt x="851" y="466"/>
                </a:lnTo>
                <a:lnTo>
                  <a:pt x="860" y="458"/>
                </a:lnTo>
                <a:lnTo>
                  <a:pt x="870" y="449"/>
                </a:lnTo>
                <a:lnTo>
                  <a:pt x="874" y="445"/>
                </a:lnTo>
                <a:lnTo>
                  <a:pt x="877" y="441"/>
                </a:lnTo>
                <a:lnTo>
                  <a:pt x="877" y="441"/>
                </a:lnTo>
                <a:lnTo>
                  <a:pt x="883" y="419"/>
                </a:lnTo>
                <a:lnTo>
                  <a:pt x="886" y="397"/>
                </a:lnTo>
                <a:lnTo>
                  <a:pt x="886" y="397"/>
                </a:lnTo>
                <a:lnTo>
                  <a:pt x="888" y="392"/>
                </a:lnTo>
                <a:lnTo>
                  <a:pt x="889" y="389"/>
                </a:lnTo>
                <a:lnTo>
                  <a:pt x="890" y="383"/>
                </a:lnTo>
                <a:lnTo>
                  <a:pt x="891" y="372"/>
                </a:lnTo>
                <a:lnTo>
                  <a:pt x="891" y="372"/>
                </a:lnTo>
                <a:lnTo>
                  <a:pt x="893" y="358"/>
                </a:lnTo>
                <a:lnTo>
                  <a:pt x="893" y="348"/>
                </a:lnTo>
                <a:lnTo>
                  <a:pt x="891" y="327"/>
                </a:lnTo>
                <a:lnTo>
                  <a:pt x="891" y="327"/>
                </a:lnTo>
                <a:lnTo>
                  <a:pt x="891" y="322"/>
                </a:lnTo>
                <a:lnTo>
                  <a:pt x="893" y="321"/>
                </a:lnTo>
                <a:lnTo>
                  <a:pt x="896" y="320"/>
                </a:lnTo>
                <a:lnTo>
                  <a:pt x="898" y="319"/>
                </a:lnTo>
                <a:lnTo>
                  <a:pt x="898" y="315"/>
                </a:lnTo>
                <a:lnTo>
                  <a:pt x="891" y="298"/>
                </a:lnTo>
                <a:lnTo>
                  <a:pt x="891" y="298"/>
                </a:lnTo>
                <a:lnTo>
                  <a:pt x="886" y="285"/>
                </a:lnTo>
                <a:lnTo>
                  <a:pt x="881" y="276"/>
                </a:lnTo>
                <a:lnTo>
                  <a:pt x="878" y="268"/>
                </a:lnTo>
                <a:lnTo>
                  <a:pt x="873" y="263"/>
                </a:lnTo>
                <a:lnTo>
                  <a:pt x="864" y="254"/>
                </a:lnTo>
                <a:lnTo>
                  <a:pt x="857" y="248"/>
                </a:lnTo>
                <a:lnTo>
                  <a:pt x="857" y="248"/>
                </a:lnTo>
                <a:lnTo>
                  <a:pt x="844" y="239"/>
                </a:lnTo>
                <a:lnTo>
                  <a:pt x="837" y="233"/>
                </a:lnTo>
                <a:lnTo>
                  <a:pt x="837" y="233"/>
                </a:lnTo>
                <a:lnTo>
                  <a:pt x="832" y="228"/>
                </a:lnTo>
                <a:lnTo>
                  <a:pt x="826" y="223"/>
                </a:lnTo>
                <a:lnTo>
                  <a:pt x="817" y="218"/>
                </a:lnTo>
                <a:lnTo>
                  <a:pt x="817" y="228"/>
                </a:lnTo>
                <a:lnTo>
                  <a:pt x="817" y="228"/>
                </a:lnTo>
                <a:lnTo>
                  <a:pt x="808" y="213"/>
                </a:lnTo>
                <a:lnTo>
                  <a:pt x="801" y="203"/>
                </a:lnTo>
                <a:lnTo>
                  <a:pt x="798" y="202"/>
                </a:lnTo>
                <a:lnTo>
                  <a:pt x="798" y="202"/>
                </a:lnTo>
                <a:lnTo>
                  <a:pt x="797" y="203"/>
                </a:lnTo>
                <a:lnTo>
                  <a:pt x="797" y="203"/>
                </a:lnTo>
                <a:lnTo>
                  <a:pt x="792" y="218"/>
                </a:lnTo>
                <a:lnTo>
                  <a:pt x="792" y="218"/>
                </a:lnTo>
                <a:lnTo>
                  <a:pt x="784" y="216"/>
                </a:lnTo>
                <a:lnTo>
                  <a:pt x="776" y="213"/>
                </a:lnTo>
                <a:lnTo>
                  <a:pt x="772" y="213"/>
                </a:lnTo>
                <a:lnTo>
                  <a:pt x="772" y="213"/>
                </a:lnTo>
                <a:lnTo>
                  <a:pt x="770" y="214"/>
                </a:lnTo>
                <a:lnTo>
                  <a:pt x="766" y="218"/>
                </a:lnTo>
                <a:lnTo>
                  <a:pt x="763" y="223"/>
                </a:lnTo>
                <a:lnTo>
                  <a:pt x="763" y="223"/>
                </a:lnTo>
                <a:lnTo>
                  <a:pt x="754" y="224"/>
                </a:lnTo>
                <a:lnTo>
                  <a:pt x="748" y="227"/>
                </a:lnTo>
                <a:lnTo>
                  <a:pt x="743" y="228"/>
                </a:lnTo>
                <a:lnTo>
                  <a:pt x="743" y="228"/>
                </a:lnTo>
                <a:lnTo>
                  <a:pt x="739" y="229"/>
                </a:lnTo>
                <a:lnTo>
                  <a:pt x="733" y="231"/>
                </a:lnTo>
                <a:lnTo>
                  <a:pt x="728" y="233"/>
                </a:lnTo>
                <a:lnTo>
                  <a:pt x="725" y="236"/>
                </a:lnTo>
                <a:lnTo>
                  <a:pt x="723" y="238"/>
                </a:lnTo>
                <a:lnTo>
                  <a:pt x="723" y="238"/>
                </a:lnTo>
                <a:lnTo>
                  <a:pt x="717" y="250"/>
                </a:lnTo>
                <a:lnTo>
                  <a:pt x="713" y="258"/>
                </a:lnTo>
                <a:lnTo>
                  <a:pt x="713" y="258"/>
                </a:lnTo>
                <a:lnTo>
                  <a:pt x="707" y="264"/>
                </a:lnTo>
                <a:lnTo>
                  <a:pt x="703" y="268"/>
                </a:lnTo>
                <a:lnTo>
                  <a:pt x="703" y="268"/>
                </a:lnTo>
                <a:lnTo>
                  <a:pt x="702" y="268"/>
                </a:lnTo>
                <a:lnTo>
                  <a:pt x="701" y="269"/>
                </a:lnTo>
                <a:lnTo>
                  <a:pt x="698" y="273"/>
                </a:lnTo>
                <a:lnTo>
                  <a:pt x="698" y="273"/>
                </a:lnTo>
                <a:lnTo>
                  <a:pt x="693" y="280"/>
                </a:lnTo>
                <a:lnTo>
                  <a:pt x="688" y="288"/>
                </a:lnTo>
                <a:lnTo>
                  <a:pt x="688" y="288"/>
                </a:lnTo>
                <a:lnTo>
                  <a:pt x="682" y="301"/>
                </a:lnTo>
                <a:lnTo>
                  <a:pt x="678" y="312"/>
                </a:lnTo>
                <a:lnTo>
                  <a:pt x="678" y="312"/>
                </a:lnTo>
                <a:lnTo>
                  <a:pt x="678" y="315"/>
                </a:lnTo>
                <a:lnTo>
                  <a:pt x="680" y="317"/>
                </a:lnTo>
                <a:lnTo>
                  <a:pt x="680" y="321"/>
                </a:lnTo>
                <a:lnTo>
                  <a:pt x="678" y="327"/>
                </a:lnTo>
                <a:lnTo>
                  <a:pt x="678" y="327"/>
                </a:lnTo>
                <a:lnTo>
                  <a:pt x="676" y="337"/>
                </a:lnTo>
                <a:lnTo>
                  <a:pt x="675" y="347"/>
                </a:lnTo>
                <a:lnTo>
                  <a:pt x="675" y="355"/>
                </a:lnTo>
                <a:lnTo>
                  <a:pt x="673" y="357"/>
                </a:lnTo>
                <a:lnTo>
                  <a:pt x="673" y="357"/>
                </a:lnTo>
                <a:lnTo>
                  <a:pt x="666" y="362"/>
                </a:lnTo>
                <a:lnTo>
                  <a:pt x="659" y="367"/>
                </a:lnTo>
                <a:lnTo>
                  <a:pt x="659" y="367"/>
                </a:lnTo>
                <a:lnTo>
                  <a:pt x="659" y="369"/>
                </a:lnTo>
                <a:lnTo>
                  <a:pt x="659" y="374"/>
                </a:lnTo>
                <a:lnTo>
                  <a:pt x="660" y="392"/>
                </a:lnTo>
                <a:lnTo>
                  <a:pt x="664" y="408"/>
                </a:lnTo>
                <a:lnTo>
                  <a:pt x="666" y="414"/>
                </a:lnTo>
                <a:lnTo>
                  <a:pt x="668" y="417"/>
                </a:lnTo>
                <a:lnTo>
                  <a:pt x="668" y="417"/>
                </a:lnTo>
                <a:lnTo>
                  <a:pt x="676" y="419"/>
                </a:lnTo>
                <a:lnTo>
                  <a:pt x="678" y="420"/>
                </a:lnTo>
                <a:lnTo>
                  <a:pt x="678" y="422"/>
                </a:lnTo>
                <a:lnTo>
                  <a:pt x="678" y="422"/>
                </a:lnTo>
                <a:lnTo>
                  <a:pt x="678" y="430"/>
                </a:lnTo>
                <a:lnTo>
                  <a:pt x="680" y="449"/>
                </a:lnTo>
                <a:lnTo>
                  <a:pt x="683" y="486"/>
                </a:lnTo>
                <a:lnTo>
                  <a:pt x="683" y="486"/>
                </a:lnTo>
                <a:lnTo>
                  <a:pt x="685" y="497"/>
                </a:lnTo>
                <a:lnTo>
                  <a:pt x="685" y="506"/>
                </a:lnTo>
                <a:lnTo>
                  <a:pt x="683" y="516"/>
                </a:lnTo>
                <a:lnTo>
                  <a:pt x="683" y="516"/>
                </a:lnTo>
                <a:lnTo>
                  <a:pt x="677" y="517"/>
                </a:lnTo>
                <a:lnTo>
                  <a:pt x="660" y="520"/>
                </a:lnTo>
                <a:lnTo>
                  <a:pt x="607" y="527"/>
                </a:lnTo>
                <a:lnTo>
                  <a:pt x="577" y="532"/>
                </a:lnTo>
                <a:lnTo>
                  <a:pt x="550" y="537"/>
                </a:lnTo>
                <a:lnTo>
                  <a:pt x="529" y="543"/>
                </a:lnTo>
                <a:lnTo>
                  <a:pt x="520" y="547"/>
                </a:lnTo>
                <a:lnTo>
                  <a:pt x="515" y="551"/>
                </a:lnTo>
                <a:lnTo>
                  <a:pt x="515" y="551"/>
                </a:lnTo>
                <a:lnTo>
                  <a:pt x="477" y="583"/>
                </a:lnTo>
                <a:lnTo>
                  <a:pt x="413" y="635"/>
                </a:lnTo>
                <a:lnTo>
                  <a:pt x="354" y="683"/>
                </a:lnTo>
                <a:lnTo>
                  <a:pt x="327" y="704"/>
                </a:lnTo>
                <a:lnTo>
                  <a:pt x="327" y="704"/>
                </a:lnTo>
                <a:lnTo>
                  <a:pt x="306" y="687"/>
                </a:lnTo>
                <a:lnTo>
                  <a:pt x="260" y="650"/>
                </a:lnTo>
                <a:lnTo>
                  <a:pt x="188" y="590"/>
                </a:lnTo>
                <a:lnTo>
                  <a:pt x="188" y="590"/>
                </a:lnTo>
                <a:lnTo>
                  <a:pt x="181" y="585"/>
                </a:lnTo>
                <a:lnTo>
                  <a:pt x="173" y="579"/>
                </a:lnTo>
                <a:lnTo>
                  <a:pt x="166" y="573"/>
                </a:lnTo>
                <a:lnTo>
                  <a:pt x="165" y="569"/>
                </a:lnTo>
                <a:lnTo>
                  <a:pt x="163" y="565"/>
                </a:lnTo>
                <a:lnTo>
                  <a:pt x="163" y="565"/>
                </a:lnTo>
                <a:lnTo>
                  <a:pt x="163" y="544"/>
                </a:lnTo>
                <a:lnTo>
                  <a:pt x="163" y="521"/>
                </a:lnTo>
                <a:lnTo>
                  <a:pt x="163" y="521"/>
                </a:lnTo>
                <a:lnTo>
                  <a:pt x="165" y="516"/>
                </a:lnTo>
                <a:lnTo>
                  <a:pt x="166" y="512"/>
                </a:lnTo>
                <a:lnTo>
                  <a:pt x="169" y="507"/>
                </a:lnTo>
                <a:lnTo>
                  <a:pt x="174" y="503"/>
                </a:lnTo>
                <a:lnTo>
                  <a:pt x="177" y="500"/>
                </a:lnTo>
                <a:lnTo>
                  <a:pt x="178" y="496"/>
                </a:lnTo>
                <a:lnTo>
                  <a:pt x="178" y="496"/>
                </a:lnTo>
                <a:lnTo>
                  <a:pt x="179" y="492"/>
                </a:lnTo>
                <a:lnTo>
                  <a:pt x="182" y="489"/>
                </a:lnTo>
                <a:lnTo>
                  <a:pt x="187" y="484"/>
                </a:lnTo>
                <a:lnTo>
                  <a:pt x="187" y="481"/>
                </a:lnTo>
                <a:lnTo>
                  <a:pt x="188" y="480"/>
                </a:lnTo>
                <a:lnTo>
                  <a:pt x="187" y="477"/>
                </a:lnTo>
                <a:lnTo>
                  <a:pt x="183" y="476"/>
                </a:lnTo>
                <a:lnTo>
                  <a:pt x="183" y="476"/>
                </a:lnTo>
                <a:lnTo>
                  <a:pt x="178" y="475"/>
                </a:lnTo>
                <a:lnTo>
                  <a:pt x="172" y="476"/>
                </a:lnTo>
                <a:lnTo>
                  <a:pt x="160" y="479"/>
                </a:lnTo>
                <a:lnTo>
                  <a:pt x="148" y="484"/>
                </a:lnTo>
                <a:lnTo>
                  <a:pt x="143" y="486"/>
                </a:lnTo>
                <a:lnTo>
                  <a:pt x="143" y="486"/>
                </a:lnTo>
                <a:lnTo>
                  <a:pt x="130" y="458"/>
                </a:lnTo>
                <a:lnTo>
                  <a:pt x="119" y="434"/>
                </a:lnTo>
                <a:lnTo>
                  <a:pt x="109" y="417"/>
                </a:lnTo>
                <a:lnTo>
                  <a:pt x="109" y="417"/>
                </a:lnTo>
                <a:lnTo>
                  <a:pt x="100" y="405"/>
                </a:lnTo>
                <a:lnTo>
                  <a:pt x="91" y="398"/>
                </a:lnTo>
                <a:lnTo>
                  <a:pt x="84" y="393"/>
                </a:lnTo>
                <a:lnTo>
                  <a:pt x="82" y="392"/>
                </a:lnTo>
                <a:lnTo>
                  <a:pt x="79" y="392"/>
                </a:lnTo>
                <a:lnTo>
                  <a:pt x="79" y="392"/>
                </a:lnTo>
                <a:lnTo>
                  <a:pt x="75" y="393"/>
                </a:lnTo>
                <a:lnTo>
                  <a:pt x="73" y="396"/>
                </a:lnTo>
                <a:lnTo>
                  <a:pt x="73" y="399"/>
                </a:lnTo>
                <a:lnTo>
                  <a:pt x="74" y="402"/>
                </a:lnTo>
                <a:lnTo>
                  <a:pt x="74" y="402"/>
                </a:lnTo>
                <a:lnTo>
                  <a:pt x="80" y="413"/>
                </a:lnTo>
                <a:lnTo>
                  <a:pt x="89" y="434"/>
                </a:lnTo>
                <a:lnTo>
                  <a:pt x="99" y="461"/>
                </a:lnTo>
                <a:lnTo>
                  <a:pt x="99" y="461"/>
                </a:lnTo>
                <a:lnTo>
                  <a:pt x="95" y="456"/>
                </a:lnTo>
                <a:lnTo>
                  <a:pt x="87" y="449"/>
                </a:lnTo>
                <a:lnTo>
                  <a:pt x="77" y="443"/>
                </a:lnTo>
                <a:lnTo>
                  <a:pt x="73" y="441"/>
                </a:lnTo>
                <a:lnTo>
                  <a:pt x="69" y="441"/>
                </a:lnTo>
                <a:lnTo>
                  <a:pt x="69" y="441"/>
                </a:lnTo>
                <a:lnTo>
                  <a:pt x="64" y="445"/>
                </a:lnTo>
                <a:lnTo>
                  <a:pt x="62" y="448"/>
                </a:lnTo>
                <a:lnTo>
                  <a:pt x="59" y="451"/>
                </a:lnTo>
                <a:lnTo>
                  <a:pt x="59" y="451"/>
                </a:lnTo>
                <a:lnTo>
                  <a:pt x="59" y="450"/>
                </a:lnTo>
                <a:lnTo>
                  <a:pt x="57" y="446"/>
                </a:lnTo>
                <a:lnTo>
                  <a:pt x="54" y="445"/>
                </a:lnTo>
                <a:lnTo>
                  <a:pt x="52" y="445"/>
                </a:lnTo>
                <a:lnTo>
                  <a:pt x="49" y="446"/>
                </a:lnTo>
                <a:lnTo>
                  <a:pt x="49" y="446"/>
                </a:lnTo>
                <a:lnTo>
                  <a:pt x="44" y="451"/>
                </a:lnTo>
                <a:lnTo>
                  <a:pt x="39" y="455"/>
                </a:lnTo>
                <a:lnTo>
                  <a:pt x="35" y="461"/>
                </a:lnTo>
                <a:lnTo>
                  <a:pt x="35" y="461"/>
                </a:lnTo>
                <a:lnTo>
                  <a:pt x="22" y="449"/>
                </a:lnTo>
                <a:lnTo>
                  <a:pt x="12" y="441"/>
                </a:lnTo>
                <a:lnTo>
                  <a:pt x="7" y="438"/>
                </a:lnTo>
                <a:lnTo>
                  <a:pt x="5" y="436"/>
                </a:lnTo>
                <a:lnTo>
                  <a:pt x="5" y="436"/>
                </a:lnTo>
                <a:lnTo>
                  <a:pt x="2" y="436"/>
                </a:lnTo>
                <a:lnTo>
                  <a:pt x="1" y="438"/>
                </a:lnTo>
                <a:lnTo>
                  <a:pt x="0" y="441"/>
                </a:lnTo>
                <a:lnTo>
                  <a:pt x="0" y="446"/>
                </a:lnTo>
                <a:lnTo>
                  <a:pt x="0" y="446"/>
                </a:lnTo>
                <a:lnTo>
                  <a:pt x="13" y="474"/>
                </a:lnTo>
                <a:lnTo>
                  <a:pt x="26" y="494"/>
                </a:lnTo>
                <a:lnTo>
                  <a:pt x="31" y="502"/>
                </a:lnTo>
                <a:lnTo>
                  <a:pt x="35" y="506"/>
                </a:lnTo>
                <a:lnTo>
                  <a:pt x="35" y="506"/>
                </a:lnTo>
                <a:lnTo>
                  <a:pt x="39" y="508"/>
                </a:lnTo>
                <a:lnTo>
                  <a:pt x="43" y="508"/>
                </a:lnTo>
                <a:lnTo>
                  <a:pt x="44" y="508"/>
                </a:lnTo>
                <a:lnTo>
                  <a:pt x="44" y="511"/>
                </a:lnTo>
                <a:lnTo>
                  <a:pt x="44" y="511"/>
                </a:lnTo>
                <a:lnTo>
                  <a:pt x="44" y="516"/>
                </a:lnTo>
                <a:lnTo>
                  <a:pt x="47" y="521"/>
                </a:lnTo>
                <a:lnTo>
                  <a:pt x="49" y="526"/>
                </a:lnTo>
                <a:lnTo>
                  <a:pt x="54" y="531"/>
                </a:lnTo>
                <a:lnTo>
                  <a:pt x="54" y="531"/>
                </a:lnTo>
                <a:lnTo>
                  <a:pt x="57" y="533"/>
                </a:lnTo>
                <a:lnTo>
                  <a:pt x="61" y="538"/>
                </a:lnTo>
                <a:lnTo>
                  <a:pt x="68" y="549"/>
                </a:lnTo>
                <a:lnTo>
                  <a:pt x="79" y="570"/>
                </a:lnTo>
                <a:lnTo>
                  <a:pt x="79" y="570"/>
                </a:lnTo>
                <a:lnTo>
                  <a:pt x="84" y="578"/>
                </a:lnTo>
                <a:lnTo>
                  <a:pt x="93" y="585"/>
                </a:lnTo>
                <a:lnTo>
                  <a:pt x="104" y="595"/>
                </a:lnTo>
                <a:lnTo>
                  <a:pt x="104" y="595"/>
                </a:lnTo>
                <a:lnTo>
                  <a:pt x="111" y="603"/>
                </a:lnTo>
                <a:lnTo>
                  <a:pt x="119" y="614"/>
                </a:lnTo>
                <a:lnTo>
                  <a:pt x="129" y="630"/>
                </a:lnTo>
                <a:lnTo>
                  <a:pt x="129" y="630"/>
                </a:lnTo>
                <a:lnTo>
                  <a:pt x="140" y="645"/>
                </a:lnTo>
                <a:lnTo>
                  <a:pt x="161" y="670"/>
                </a:lnTo>
                <a:lnTo>
                  <a:pt x="189" y="701"/>
                </a:lnTo>
                <a:lnTo>
                  <a:pt x="220" y="734"/>
                </a:lnTo>
                <a:lnTo>
                  <a:pt x="251" y="766"/>
                </a:lnTo>
                <a:lnTo>
                  <a:pt x="278" y="794"/>
                </a:lnTo>
                <a:lnTo>
                  <a:pt x="299" y="812"/>
                </a:lnTo>
                <a:lnTo>
                  <a:pt x="307" y="817"/>
                </a:lnTo>
                <a:lnTo>
                  <a:pt x="312" y="818"/>
                </a:lnTo>
                <a:lnTo>
                  <a:pt x="312" y="818"/>
                </a:lnTo>
                <a:lnTo>
                  <a:pt x="334" y="815"/>
                </a:lnTo>
                <a:lnTo>
                  <a:pt x="343" y="812"/>
                </a:lnTo>
                <a:lnTo>
                  <a:pt x="352" y="809"/>
                </a:lnTo>
                <a:lnTo>
                  <a:pt x="352" y="809"/>
                </a:lnTo>
                <a:lnTo>
                  <a:pt x="384" y="791"/>
                </a:lnTo>
                <a:lnTo>
                  <a:pt x="442" y="756"/>
                </a:lnTo>
                <a:lnTo>
                  <a:pt x="525" y="709"/>
                </a:lnTo>
                <a:lnTo>
                  <a:pt x="525" y="709"/>
                </a:lnTo>
                <a:lnTo>
                  <a:pt x="536" y="729"/>
                </a:lnTo>
                <a:lnTo>
                  <a:pt x="560" y="776"/>
                </a:lnTo>
                <a:lnTo>
                  <a:pt x="583" y="826"/>
                </a:lnTo>
                <a:lnTo>
                  <a:pt x="590" y="846"/>
                </a:lnTo>
                <a:lnTo>
                  <a:pt x="593" y="853"/>
                </a:lnTo>
                <a:lnTo>
                  <a:pt x="594" y="858"/>
                </a:lnTo>
                <a:lnTo>
                  <a:pt x="594" y="858"/>
                </a:lnTo>
                <a:lnTo>
                  <a:pt x="595" y="868"/>
                </a:lnTo>
                <a:lnTo>
                  <a:pt x="598" y="882"/>
                </a:lnTo>
                <a:lnTo>
                  <a:pt x="607" y="915"/>
                </a:lnTo>
                <a:lnTo>
                  <a:pt x="619" y="962"/>
                </a:lnTo>
                <a:lnTo>
                  <a:pt x="619" y="962"/>
                </a:lnTo>
                <a:lnTo>
                  <a:pt x="623" y="988"/>
                </a:lnTo>
                <a:lnTo>
                  <a:pt x="625" y="1005"/>
                </a:lnTo>
                <a:lnTo>
                  <a:pt x="628" y="1009"/>
                </a:lnTo>
                <a:lnTo>
                  <a:pt x="629" y="1012"/>
                </a:lnTo>
                <a:lnTo>
                  <a:pt x="629" y="1012"/>
                </a:lnTo>
                <a:lnTo>
                  <a:pt x="633" y="1013"/>
                </a:lnTo>
                <a:lnTo>
                  <a:pt x="636" y="1014"/>
                </a:lnTo>
                <a:lnTo>
                  <a:pt x="638" y="1016"/>
                </a:lnTo>
                <a:lnTo>
                  <a:pt x="638" y="1018"/>
                </a:lnTo>
                <a:lnTo>
                  <a:pt x="636" y="1022"/>
                </a:lnTo>
                <a:lnTo>
                  <a:pt x="634" y="1027"/>
                </a:lnTo>
                <a:lnTo>
                  <a:pt x="634" y="1027"/>
                </a:lnTo>
                <a:lnTo>
                  <a:pt x="629" y="1036"/>
                </a:lnTo>
                <a:lnTo>
                  <a:pt x="626" y="1043"/>
                </a:lnTo>
                <a:lnTo>
                  <a:pt x="624" y="1052"/>
                </a:lnTo>
                <a:lnTo>
                  <a:pt x="624" y="1052"/>
                </a:lnTo>
                <a:lnTo>
                  <a:pt x="624" y="1053"/>
                </a:lnTo>
                <a:lnTo>
                  <a:pt x="625" y="1054"/>
                </a:lnTo>
                <a:lnTo>
                  <a:pt x="629" y="1055"/>
                </a:lnTo>
                <a:lnTo>
                  <a:pt x="631" y="1055"/>
                </a:lnTo>
                <a:lnTo>
                  <a:pt x="633" y="1058"/>
                </a:lnTo>
                <a:lnTo>
                  <a:pt x="634" y="1062"/>
                </a:lnTo>
                <a:lnTo>
                  <a:pt x="634" y="1067"/>
                </a:lnTo>
                <a:lnTo>
                  <a:pt x="634" y="1067"/>
                </a:lnTo>
                <a:lnTo>
                  <a:pt x="631" y="1079"/>
                </a:lnTo>
                <a:lnTo>
                  <a:pt x="628" y="1090"/>
                </a:lnTo>
                <a:lnTo>
                  <a:pt x="619" y="1111"/>
                </a:lnTo>
                <a:lnTo>
                  <a:pt x="619" y="1111"/>
                </a:lnTo>
                <a:lnTo>
                  <a:pt x="615" y="1117"/>
                </a:lnTo>
                <a:lnTo>
                  <a:pt x="610" y="1124"/>
                </a:lnTo>
                <a:lnTo>
                  <a:pt x="599" y="1137"/>
                </a:lnTo>
                <a:lnTo>
                  <a:pt x="594" y="1145"/>
                </a:lnTo>
                <a:lnTo>
                  <a:pt x="592" y="1150"/>
                </a:lnTo>
                <a:lnTo>
                  <a:pt x="590" y="1152"/>
                </a:lnTo>
                <a:lnTo>
                  <a:pt x="590" y="1153"/>
                </a:lnTo>
                <a:lnTo>
                  <a:pt x="592" y="1155"/>
                </a:lnTo>
                <a:lnTo>
                  <a:pt x="594" y="1156"/>
                </a:lnTo>
                <a:lnTo>
                  <a:pt x="594" y="1156"/>
                </a:lnTo>
                <a:lnTo>
                  <a:pt x="624" y="1160"/>
                </a:lnTo>
                <a:lnTo>
                  <a:pt x="644" y="1161"/>
                </a:lnTo>
                <a:lnTo>
                  <a:pt x="644" y="1161"/>
                </a:lnTo>
                <a:lnTo>
                  <a:pt x="639" y="1176"/>
                </a:lnTo>
                <a:lnTo>
                  <a:pt x="634" y="1192"/>
                </a:lnTo>
                <a:lnTo>
                  <a:pt x="630" y="1212"/>
                </a:lnTo>
                <a:lnTo>
                  <a:pt x="626" y="1234"/>
                </a:lnTo>
                <a:lnTo>
                  <a:pt x="626" y="1245"/>
                </a:lnTo>
                <a:lnTo>
                  <a:pt x="626" y="1258"/>
                </a:lnTo>
                <a:lnTo>
                  <a:pt x="628" y="1269"/>
                </a:lnTo>
                <a:lnTo>
                  <a:pt x="630" y="1280"/>
                </a:lnTo>
                <a:lnTo>
                  <a:pt x="634" y="1290"/>
                </a:lnTo>
                <a:lnTo>
                  <a:pt x="639" y="1300"/>
                </a:lnTo>
                <a:lnTo>
                  <a:pt x="639" y="1300"/>
                </a:lnTo>
                <a:lnTo>
                  <a:pt x="644" y="1311"/>
                </a:lnTo>
                <a:lnTo>
                  <a:pt x="650" y="1325"/>
                </a:lnTo>
                <a:lnTo>
                  <a:pt x="654" y="1339"/>
                </a:lnTo>
                <a:lnTo>
                  <a:pt x="659" y="1358"/>
                </a:lnTo>
                <a:lnTo>
                  <a:pt x="666" y="1396"/>
                </a:lnTo>
                <a:lnTo>
                  <a:pt x="673" y="1440"/>
                </a:lnTo>
                <a:lnTo>
                  <a:pt x="680" y="1481"/>
                </a:lnTo>
                <a:lnTo>
                  <a:pt x="687" y="1519"/>
                </a:lnTo>
                <a:lnTo>
                  <a:pt x="691" y="1537"/>
                </a:lnTo>
                <a:lnTo>
                  <a:pt x="694" y="1552"/>
                </a:lnTo>
                <a:lnTo>
                  <a:pt x="698" y="1564"/>
                </a:lnTo>
                <a:lnTo>
                  <a:pt x="703" y="1573"/>
                </a:lnTo>
                <a:lnTo>
                  <a:pt x="703" y="1573"/>
                </a:lnTo>
                <a:lnTo>
                  <a:pt x="708" y="1583"/>
                </a:lnTo>
                <a:lnTo>
                  <a:pt x="711" y="1596"/>
                </a:lnTo>
                <a:lnTo>
                  <a:pt x="713" y="1614"/>
                </a:lnTo>
                <a:lnTo>
                  <a:pt x="716" y="1633"/>
                </a:lnTo>
                <a:lnTo>
                  <a:pt x="717" y="1679"/>
                </a:lnTo>
                <a:lnTo>
                  <a:pt x="717" y="1728"/>
                </a:lnTo>
                <a:lnTo>
                  <a:pt x="716" y="1775"/>
                </a:lnTo>
                <a:lnTo>
                  <a:pt x="714" y="1814"/>
                </a:lnTo>
                <a:lnTo>
                  <a:pt x="713" y="1843"/>
                </a:lnTo>
                <a:lnTo>
                  <a:pt x="713" y="1855"/>
                </a:lnTo>
                <a:lnTo>
                  <a:pt x="713" y="1855"/>
                </a:lnTo>
                <a:lnTo>
                  <a:pt x="714" y="1857"/>
                </a:lnTo>
                <a:lnTo>
                  <a:pt x="717" y="1859"/>
                </a:lnTo>
                <a:lnTo>
                  <a:pt x="724" y="1862"/>
                </a:lnTo>
                <a:lnTo>
                  <a:pt x="738" y="1865"/>
                </a:lnTo>
                <a:lnTo>
                  <a:pt x="738" y="1865"/>
                </a:lnTo>
                <a:lnTo>
                  <a:pt x="745" y="1868"/>
                </a:lnTo>
                <a:lnTo>
                  <a:pt x="758" y="1873"/>
                </a:lnTo>
                <a:lnTo>
                  <a:pt x="772" y="1880"/>
                </a:lnTo>
                <a:lnTo>
                  <a:pt x="772" y="1880"/>
                </a:lnTo>
                <a:lnTo>
                  <a:pt x="764" y="1895"/>
                </a:lnTo>
                <a:lnTo>
                  <a:pt x="745" y="1929"/>
                </a:lnTo>
                <a:lnTo>
                  <a:pt x="725" y="1968"/>
                </a:lnTo>
                <a:lnTo>
                  <a:pt x="717" y="1986"/>
                </a:lnTo>
                <a:lnTo>
                  <a:pt x="713" y="1999"/>
                </a:lnTo>
                <a:lnTo>
                  <a:pt x="713" y="1999"/>
                </a:lnTo>
                <a:lnTo>
                  <a:pt x="708" y="2018"/>
                </a:lnTo>
                <a:lnTo>
                  <a:pt x="704" y="2032"/>
                </a:lnTo>
                <a:lnTo>
                  <a:pt x="703" y="2038"/>
                </a:lnTo>
                <a:lnTo>
                  <a:pt x="703" y="2041"/>
                </a:lnTo>
                <a:lnTo>
                  <a:pt x="704" y="2045"/>
                </a:lnTo>
                <a:lnTo>
                  <a:pt x="708" y="2049"/>
                </a:lnTo>
                <a:lnTo>
                  <a:pt x="708" y="2049"/>
                </a:lnTo>
                <a:lnTo>
                  <a:pt x="714" y="2051"/>
                </a:lnTo>
                <a:lnTo>
                  <a:pt x="724" y="2054"/>
                </a:lnTo>
                <a:lnTo>
                  <a:pt x="749" y="2059"/>
                </a:lnTo>
                <a:lnTo>
                  <a:pt x="777" y="2063"/>
                </a:lnTo>
                <a:lnTo>
                  <a:pt x="791" y="2065"/>
                </a:lnTo>
                <a:lnTo>
                  <a:pt x="802" y="2069"/>
                </a:lnTo>
                <a:lnTo>
                  <a:pt x="802" y="2069"/>
                </a:lnTo>
                <a:lnTo>
                  <a:pt x="872" y="2094"/>
                </a:lnTo>
                <a:lnTo>
                  <a:pt x="872" y="2094"/>
                </a:lnTo>
                <a:lnTo>
                  <a:pt x="853" y="2149"/>
                </a:lnTo>
                <a:lnTo>
                  <a:pt x="841" y="2189"/>
                </a:lnTo>
                <a:lnTo>
                  <a:pt x="837" y="2201"/>
                </a:lnTo>
                <a:lnTo>
                  <a:pt x="837" y="2208"/>
                </a:lnTo>
                <a:lnTo>
                  <a:pt x="837" y="2208"/>
                </a:lnTo>
                <a:lnTo>
                  <a:pt x="844" y="2211"/>
                </a:lnTo>
                <a:lnTo>
                  <a:pt x="848" y="2214"/>
                </a:lnTo>
                <a:lnTo>
                  <a:pt x="852" y="2218"/>
                </a:lnTo>
                <a:lnTo>
                  <a:pt x="852" y="2218"/>
                </a:lnTo>
                <a:lnTo>
                  <a:pt x="855" y="2221"/>
                </a:lnTo>
                <a:lnTo>
                  <a:pt x="862" y="2225"/>
                </a:lnTo>
                <a:lnTo>
                  <a:pt x="868" y="2229"/>
                </a:lnTo>
                <a:lnTo>
                  <a:pt x="870" y="2230"/>
                </a:lnTo>
                <a:lnTo>
                  <a:pt x="872" y="2232"/>
                </a:lnTo>
                <a:lnTo>
                  <a:pt x="872" y="2232"/>
                </a:lnTo>
                <a:lnTo>
                  <a:pt x="872" y="2235"/>
                </a:lnTo>
                <a:lnTo>
                  <a:pt x="872" y="2236"/>
                </a:lnTo>
                <a:lnTo>
                  <a:pt x="869" y="2237"/>
                </a:lnTo>
                <a:lnTo>
                  <a:pt x="869" y="2237"/>
                </a:lnTo>
                <a:lnTo>
                  <a:pt x="870" y="2239"/>
                </a:lnTo>
                <a:lnTo>
                  <a:pt x="877" y="2242"/>
                </a:lnTo>
                <a:lnTo>
                  <a:pt x="877" y="2242"/>
                </a:lnTo>
                <a:lnTo>
                  <a:pt x="881" y="2245"/>
                </a:lnTo>
                <a:lnTo>
                  <a:pt x="884" y="2249"/>
                </a:lnTo>
                <a:lnTo>
                  <a:pt x="889" y="2255"/>
                </a:lnTo>
                <a:lnTo>
                  <a:pt x="891" y="2256"/>
                </a:lnTo>
                <a:lnTo>
                  <a:pt x="894" y="2256"/>
                </a:lnTo>
                <a:lnTo>
                  <a:pt x="899" y="2255"/>
                </a:lnTo>
                <a:lnTo>
                  <a:pt x="906" y="2252"/>
                </a:lnTo>
                <a:lnTo>
                  <a:pt x="906" y="2252"/>
                </a:lnTo>
                <a:lnTo>
                  <a:pt x="922" y="2242"/>
                </a:lnTo>
                <a:lnTo>
                  <a:pt x="935" y="2231"/>
                </a:lnTo>
                <a:lnTo>
                  <a:pt x="941" y="2226"/>
                </a:lnTo>
                <a:lnTo>
                  <a:pt x="945" y="2220"/>
                </a:lnTo>
                <a:lnTo>
                  <a:pt x="948" y="2214"/>
                </a:lnTo>
                <a:lnTo>
                  <a:pt x="951" y="2208"/>
                </a:lnTo>
                <a:lnTo>
                  <a:pt x="951" y="2208"/>
                </a:lnTo>
                <a:lnTo>
                  <a:pt x="962" y="2168"/>
                </a:lnTo>
                <a:lnTo>
                  <a:pt x="976" y="2113"/>
                </a:lnTo>
                <a:lnTo>
                  <a:pt x="976" y="2113"/>
                </a:lnTo>
                <a:lnTo>
                  <a:pt x="979" y="2101"/>
                </a:lnTo>
                <a:lnTo>
                  <a:pt x="983" y="2090"/>
                </a:lnTo>
                <a:lnTo>
                  <a:pt x="990" y="2072"/>
                </a:lnTo>
                <a:lnTo>
                  <a:pt x="997" y="2060"/>
                </a:lnTo>
                <a:lnTo>
                  <a:pt x="999" y="2054"/>
                </a:lnTo>
                <a:lnTo>
                  <a:pt x="1000" y="2049"/>
                </a:lnTo>
                <a:lnTo>
                  <a:pt x="1000" y="2049"/>
                </a:lnTo>
                <a:lnTo>
                  <a:pt x="1002" y="2046"/>
                </a:lnTo>
                <a:lnTo>
                  <a:pt x="1003" y="2045"/>
                </a:lnTo>
                <a:lnTo>
                  <a:pt x="1005" y="2044"/>
                </a:lnTo>
                <a:lnTo>
                  <a:pt x="1013" y="2043"/>
                </a:lnTo>
                <a:lnTo>
                  <a:pt x="1014" y="2041"/>
                </a:lnTo>
                <a:lnTo>
                  <a:pt x="1013" y="2039"/>
                </a:lnTo>
                <a:lnTo>
                  <a:pt x="1009" y="2033"/>
                </a:lnTo>
                <a:lnTo>
                  <a:pt x="1000" y="2024"/>
                </a:lnTo>
                <a:lnTo>
                  <a:pt x="1000" y="2024"/>
                </a:lnTo>
                <a:lnTo>
                  <a:pt x="990" y="2013"/>
                </a:lnTo>
                <a:lnTo>
                  <a:pt x="981" y="2002"/>
                </a:lnTo>
                <a:lnTo>
                  <a:pt x="973" y="1992"/>
                </a:lnTo>
                <a:lnTo>
                  <a:pt x="967" y="1981"/>
                </a:lnTo>
                <a:lnTo>
                  <a:pt x="957" y="1963"/>
                </a:lnTo>
                <a:lnTo>
                  <a:pt x="951" y="1950"/>
                </a:lnTo>
                <a:lnTo>
                  <a:pt x="951" y="1950"/>
                </a:lnTo>
                <a:lnTo>
                  <a:pt x="943" y="1934"/>
                </a:lnTo>
                <a:lnTo>
                  <a:pt x="936" y="1911"/>
                </a:lnTo>
                <a:lnTo>
                  <a:pt x="926" y="1885"/>
                </a:lnTo>
                <a:lnTo>
                  <a:pt x="926" y="1885"/>
                </a:lnTo>
                <a:lnTo>
                  <a:pt x="964" y="1889"/>
                </a:lnTo>
                <a:lnTo>
                  <a:pt x="994" y="1891"/>
                </a:lnTo>
                <a:lnTo>
                  <a:pt x="1007" y="1891"/>
                </a:lnTo>
                <a:lnTo>
                  <a:pt x="1015" y="1890"/>
                </a:lnTo>
                <a:lnTo>
                  <a:pt x="1015" y="1890"/>
                </a:lnTo>
                <a:lnTo>
                  <a:pt x="1031" y="1886"/>
                </a:lnTo>
                <a:lnTo>
                  <a:pt x="1049" y="1880"/>
                </a:lnTo>
                <a:lnTo>
                  <a:pt x="1063" y="1874"/>
                </a:lnTo>
                <a:lnTo>
                  <a:pt x="1068" y="1872"/>
                </a:lnTo>
                <a:lnTo>
                  <a:pt x="1070" y="1870"/>
                </a:lnTo>
                <a:lnTo>
                  <a:pt x="1070" y="1870"/>
                </a:lnTo>
                <a:lnTo>
                  <a:pt x="1076" y="1832"/>
                </a:lnTo>
                <a:lnTo>
                  <a:pt x="1089" y="1746"/>
                </a:lnTo>
                <a:lnTo>
                  <a:pt x="1097" y="1695"/>
                </a:lnTo>
                <a:lnTo>
                  <a:pt x="1103" y="1645"/>
                </a:lnTo>
                <a:lnTo>
                  <a:pt x="1108" y="1599"/>
                </a:lnTo>
                <a:lnTo>
                  <a:pt x="1109" y="1580"/>
                </a:lnTo>
                <a:lnTo>
                  <a:pt x="1109" y="1563"/>
                </a:lnTo>
                <a:lnTo>
                  <a:pt x="1109" y="1563"/>
                </a:lnTo>
                <a:lnTo>
                  <a:pt x="1108" y="1492"/>
                </a:lnTo>
                <a:lnTo>
                  <a:pt x="1107" y="1408"/>
                </a:lnTo>
                <a:lnTo>
                  <a:pt x="1104" y="1364"/>
                </a:lnTo>
                <a:lnTo>
                  <a:pt x="1102" y="1322"/>
                </a:lnTo>
                <a:lnTo>
                  <a:pt x="1097" y="1282"/>
                </a:lnTo>
                <a:lnTo>
                  <a:pt x="1089" y="1245"/>
                </a:lnTo>
                <a:lnTo>
                  <a:pt x="1089" y="1245"/>
                </a:lnTo>
                <a:lnTo>
                  <a:pt x="1076" y="1188"/>
                </a:lnTo>
                <a:lnTo>
                  <a:pt x="1065" y="1152"/>
                </a:lnTo>
                <a:lnTo>
                  <a:pt x="1060" y="1132"/>
                </a:lnTo>
                <a:lnTo>
                  <a:pt x="1059" y="1127"/>
                </a:lnTo>
                <a:lnTo>
                  <a:pt x="1060" y="1126"/>
                </a:lnTo>
                <a:lnTo>
                  <a:pt x="1099" y="1116"/>
                </a:lnTo>
                <a:lnTo>
                  <a:pt x="1099" y="1116"/>
                </a:lnTo>
                <a:lnTo>
                  <a:pt x="1082" y="1084"/>
                </a:lnTo>
                <a:lnTo>
                  <a:pt x="1045" y="1013"/>
                </a:lnTo>
                <a:lnTo>
                  <a:pt x="1025" y="974"/>
                </a:lnTo>
                <a:lnTo>
                  <a:pt x="1008" y="938"/>
                </a:lnTo>
                <a:lnTo>
                  <a:pt x="995" y="909"/>
                </a:lnTo>
                <a:lnTo>
                  <a:pt x="992" y="899"/>
                </a:lnTo>
                <a:lnTo>
                  <a:pt x="990" y="893"/>
                </a:lnTo>
                <a:lnTo>
                  <a:pt x="990" y="893"/>
                </a:lnTo>
                <a:lnTo>
                  <a:pt x="990" y="792"/>
                </a:lnTo>
                <a:lnTo>
                  <a:pt x="990" y="729"/>
                </a:lnTo>
                <a:lnTo>
                  <a:pt x="990" y="689"/>
                </a:lnTo>
                <a:lnTo>
                  <a:pt x="990" y="689"/>
                </a:lnTo>
                <a:lnTo>
                  <a:pt x="992" y="676"/>
                </a:lnTo>
                <a:lnTo>
                  <a:pt x="994" y="655"/>
                </a:lnTo>
                <a:lnTo>
                  <a:pt x="1004" y="605"/>
                </a:lnTo>
                <a:lnTo>
                  <a:pt x="1020" y="536"/>
                </a:lnTo>
                <a:lnTo>
                  <a:pt x="1020" y="536"/>
                </a:lnTo>
                <a:lnTo>
                  <a:pt x="1055" y="322"/>
                </a:lnTo>
                <a:lnTo>
                  <a:pt x="1055" y="322"/>
                </a:lnTo>
                <a:lnTo>
                  <a:pt x="1057" y="312"/>
                </a:lnTo>
                <a:lnTo>
                  <a:pt x="1059" y="303"/>
                </a:lnTo>
                <a:lnTo>
                  <a:pt x="1060" y="290"/>
                </a:lnTo>
                <a:lnTo>
                  <a:pt x="1060" y="276"/>
                </a:lnTo>
                <a:lnTo>
                  <a:pt x="1059" y="264"/>
                </a:lnTo>
                <a:lnTo>
                  <a:pt x="1056" y="252"/>
                </a:lnTo>
                <a:lnTo>
                  <a:pt x="1054" y="247"/>
                </a:lnTo>
                <a:lnTo>
                  <a:pt x="1050" y="243"/>
                </a:lnTo>
                <a:lnTo>
                  <a:pt x="1050" y="243"/>
                </a:lnTo>
                <a:lnTo>
                  <a:pt x="1036" y="231"/>
                </a:lnTo>
                <a:lnTo>
                  <a:pt x="1010" y="209"/>
                </a:lnTo>
                <a:lnTo>
                  <a:pt x="943" y="156"/>
                </a:lnTo>
                <a:lnTo>
                  <a:pt x="852" y="84"/>
                </a:lnTo>
                <a:lnTo>
                  <a:pt x="852" y="84"/>
                </a:lnTo>
                <a:close/>
                <a:moveTo>
                  <a:pt x="877" y="1429"/>
                </a:moveTo>
                <a:lnTo>
                  <a:pt x="877" y="1429"/>
                </a:lnTo>
                <a:lnTo>
                  <a:pt x="877" y="1430"/>
                </a:lnTo>
                <a:lnTo>
                  <a:pt x="877" y="1430"/>
                </a:lnTo>
                <a:lnTo>
                  <a:pt x="877" y="1429"/>
                </a:lnTo>
                <a:lnTo>
                  <a:pt x="877" y="1429"/>
                </a:lnTo>
                <a:close/>
                <a:moveTo>
                  <a:pt x="911" y="1602"/>
                </a:moveTo>
                <a:lnTo>
                  <a:pt x="911" y="1602"/>
                </a:lnTo>
                <a:lnTo>
                  <a:pt x="911" y="1616"/>
                </a:lnTo>
                <a:lnTo>
                  <a:pt x="910" y="1633"/>
                </a:lnTo>
                <a:lnTo>
                  <a:pt x="905" y="1669"/>
                </a:lnTo>
                <a:lnTo>
                  <a:pt x="899" y="1699"/>
                </a:lnTo>
                <a:lnTo>
                  <a:pt x="896" y="1712"/>
                </a:lnTo>
                <a:lnTo>
                  <a:pt x="896" y="1712"/>
                </a:lnTo>
                <a:lnTo>
                  <a:pt x="889" y="1671"/>
                </a:lnTo>
                <a:lnTo>
                  <a:pt x="884" y="1640"/>
                </a:lnTo>
                <a:lnTo>
                  <a:pt x="881" y="1617"/>
                </a:lnTo>
                <a:lnTo>
                  <a:pt x="881" y="1617"/>
                </a:lnTo>
                <a:lnTo>
                  <a:pt x="880" y="1599"/>
                </a:lnTo>
                <a:lnTo>
                  <a:pt x="879" y="1575"/>
                </a:lnTo>
                <a:lnTo>
                  <a:pt x="877" y="1538"/>
                </a:lnTo>
                <a:lnTo>
                  <a:pt x="877" y="1538"/>
                </a:lnTo>
                <a:lnTo>
                  <a:pt x="877" y="1485"/>
                </a:lnTo>
                <a:lnTo>
                  <a:pt x="877" y="1430"/>
                </a:lnTo>
                <a:lnTo>
                  <a:pt x="877" y="1430"/>
                </a:lnTo>
                <a:lnTo>
                  <a:pt x="894" y="1511"/>
                </a:lnTo>
                <a:lnTo>
                  <a:pt x="905" y="1565"/>
                </a:lnTo>
                <a:lnTo>
                  <a:pt x="909" y="1587"/>
                </a:lnTo>
                <a:lnTo>
                  <a:pt x="911" y="1602"/>
                </a:lnTo>
                <a:lnTo>
                  <a:pt x="911" y="1602"/>
                </a:lnTo>
                <a:close/>
                <a:moveTo>
                  <a:pt x="842" y="1940"/>
                </a:moveTo>
                <a:lnTo>
                  <a:pt x="842" y="1940"/>
                </a:lnTo>
                <a:lnTo>
                  <a:pt x="846" y="1942"/>
                </a:lnTo>
                <a:lnTo>
                  <a:pt x="852" y="1946"/>
                </a:lnTo>
                <a:lnTo>
                  <a:pt x="858" y="1952"/>
                </a:lnTo>
                <a:lnTo>
                  <a:pt x="860" y="1956"/>
                </a:lnTo>
                <a:lnTo>
                  <a:pt x="862" y="1960"/>
                </a:lnTo>
                <a:lnTo>
                  <a:pt x="862" y="1960"/>
                </a:lnTo>
                <a:lnTo>
                  <a:pt x="865" y="1968"/>
                </a:lnTo>
                <a:lnTo>
                  <a:pt x="870" y="1976"/>
                </a:lnTo>
                <a:lnTo>
                  <a:pt x="877" y="1984"/>
                </a:lnTo>
                <a:lnTo>
                  <a:pt x="877" y="1984"/>
                </a:lnTo>
                <a:lnTo>
                  <a:pt x="862" y="1981"/>
                </a:lnTo>
                <a:lnTo>
                  <a:pt x="842" y="1974"/>
                </a:lnTo>
                <a:lnTo>
                  <a:pt x="842" y="1974"/>
                </a:lnTo>
                <a:lnTo>
                  <a:pt x="839" y="1972"/>
                </a:lnTo>
                <a:lnTo>
                  <a:pt x="839" y="1968"/>
                </a:lnTo>
                <a:lnTo>
                  <a:pt x="838" y="1956"/>
                </a:lnTo>
                <a:lnTo>
                  <a:pt x="839" y="1945"/>
                </a:lnTo>
                <a:lnTo>
                  <a:pt x="841" y="1941"/>
                </a:lnTo>
                <a:lnTo>
                  <a:pt x="842" y="1940"/>
                </a:lnTo>
                <a:lnTo>
                  <a:pt x="842" y="19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7EF11231-4510-72B4-228E-369CFE73925F}"/>
              </a:ext>
            </a:extLst>
          </p:cNvPr>
          <p:cNvSpPr>
            <a:spLocks noEditPoints="1"/>
          </p:cNvSpPr>
          <p:nvPr/>
        </p:nvSpPr>
        <p:spPr bwMode="auto">
          <a:xfrm>
            <a:off x="1406271" y="3866929"/>
            <a:ext cx="1167322" cy="2494406"/>
          </a:xfrm>
          <a:custGeom>
            <a:avLst/>
            <a:gdLst>
              <a:gd name="T0" fmla="*/ 313 w 1001"/>
              <a:gd name="T1" fmla="*/ 252 h 2139"/>
              <a:gd name="T2" fmla="*/ 303 w 1001"/>
              <a:gd name="T3" fmla="*/ 229 h 2139"/>
              <a:gd name="T4" fmla="*/ 292 w 1001"/>
              <a:gd name="T5" fmla="*/ 138 h 2139"/>
              <a:gd name="T6" fmla="*/ 278 w 1001"/>
              <a:gd name="T7" fmla="*/ 124 h 2139"/>
              <a:gd name="T8" fmla="*/ 265 w 1001"/>
              <a:gd name="T9" fmla="*/ 91 h 2139"/>
              <a:gd name="T10" fmla="*/ 237 w 1001"/>
              <a:gd name="T11" fmla="*/ 87 h 2139"/>
              <a:gd name="T12" fmla="*/ 199 w 1001"/>
              <a:gd name="T13" fmla="*/ 159 h 2139"/>
              <a:gd name="T14" fmla="*/ 182 w 1001"/>
              <a:gd name="T15" fmla="*/ 124 h 2139"/>
              <a:gd name="T16" fmla="*/ 161 w 1001"/>
              <a:gd name="T17" fmla="*/ 270 h 2139"/>
              <a:gd name="T18" fmla="*/ 7 w 1001"/>
              <a:gd name="T19" fmla="*/ 488 h 2139"/>
              <a:gd name="T20" fmla="*/ 37 w 1001"/>
              <a:gd name="T21" fmla="*/ 551 h 2139"/>
              <a:gd name="T22" fmla="*/ 357 w 1001"/>
              <a:gd name="T23" fmla="*/ 804 h 2139"/>
              <a:gd name="T24" fmla="*/ 339 w 1001"/>
              <a:gd name="T25" fmla="*/ 898 h 2139"/>
              <a:gd name="T26" fmla="*/ 320 w 1001"/>
              <a:gd name="T27" fmla="*/ 967 h 2139"/>
              <a:gd name="T28" fmla="*/ 273 w 1001"/>
              <a:gd name="T29" fmla="*/ 1251 h 2139"/>
              <a:gd name="T30" fmla="*/ 272 w 1001"/>
              <a:gd name="T31" fmla="*/ 1679 h 2139"/>
              <a:gd name="T32" fmla="*/ 322 w 1001"/>
              <a:gd name="T33" fmla="*/ 1788 h 2139"/>
              <a:gd name="T34" fmla="*/ 376 w 1001"/>
              <a:gd name="T35" fmla="*/ 1984 h 2139"/>
              <a:gd name="T36" fmla="*/ 282 w 1001"/>
              <a:gd name="T37" fmla="*/ 2109 h 2139"/>
              <a:gd name="T38" fmla="*/ 330 w 1001"/>
              <a:gd name="T39" fmla="*/ 2139 h 2139"/>
              <a:gd name="T40" fmla="*/ 428 w 1001"/>
              <a:gd name="T41" fmla="*/ 2083 h 2139"/>
              <a:gd name="T42" fmla="*/ 481 w 1001"/>
              <a:gd name="T43" fmla="*/ 2020 h 2139"/>
              <a:gd name="T44" fmla="*/ 515 w 1001"/>
              <a:gd name="T45" fmla="*/ 2048 h 2139"/>
              <a:gd name="T46" fmla="*/ 605 w 1001"/>
              <a:gd name="T47" fmla="*/ 2129 h 2139"/>
              <a:gd name="T48" fmla="*/ 676 w 1001"/>
              <a:gd name="T49" fmla="*/ 2092 h 2139"/>
              <a:gd name="T50" fmla="*/ 582 w 1001"/>
              <a:gd name="T51" fmla="*/ 1995 h 2139"/>
              <a:gd name="T52" fmla="*/ 667 w 1001"/>
              <a:gd name="T53" fmla="*/ 1795 h 2139"/>
              <a:gd name="T54" fmla="*/ 712 w 1001"/>
              <a:gd name="T55" fmla="*/ 1688 h 2139"/>
              <a:gd name="T56" fmla="*/ 746 w 1001"/>
              <a:gd name="T57" fmla="*/ 1289 h 2139"/>
              <a:gd name="T58" fmla="*/ 719 w 1001"/>
              <a:gd name="T59" fmla="*/ 1071 h 2139"/>
              <a:gd name="T60" fmla="*/ 728 w 1001"/>
              <a:gd name="T61" fmla="*/ 839 h 2139"/>
              <a:gd name="T62" fmla="*/ 729 w 1001"/>
              <a:gd name="T63" fmla="*/ 612 h 2139"/>
              <a:gd name="T64" fmla="*/ 902 w 1001"/>
              <a:gd name="T65" fmla="*/ 413 h 2139"/>
              <a:gd name="T66" fmla="*/ 999 w 1001"/>
              <a:gd name="T67" fmla="*/ 328 h 2139"/>
              <a:gd name="T68" fmla="*/ 739 w 1001"/>
              <a:gd name="T69" fmla="*/ 126 h 2139"/>
              <a:gd name="T70" fmla="*/ 697 w 1001"/>
              <a:gd name="T71" fmla="*/ 3 h 2139"/>
              <a:gd name="T72" fmla="*/ 687 w 1001"/>
              <a:gd name="T73" fmla="*/ 66 h 2139"/>
              <a:gd name="T74" fmla="*/ 630 w 1001"/>
              <a:gd name="T75" fmla="*/ 4 h 2139"/>
              <a:gd name="T76" fmla="*/ 605 w 1001"/>
              <a:gd name="T77" fmla="*/ 5 h 2139"/>
              <a:gd name="T78" fmla="*/ 619 w 1001"/>
              <a:gd name="T79" fmla="*/ 85 h 2139"/>
              <a:gd name="T80" fmla="*/ 626 w 1001"/>
              <a:gd name="T81" fmla="*/ 139 h 2139"/>
              <a:gd name="T82" fmla="*/ 585 w 1001"/>
              <a:gd name="T83" fmla="*/ 189 h 2139"/>
              <a:gd name="T84" fmla="*/ 636 w 1001"/>
              <a:gd name="T85" fmla="*/ 194 h 2139"/>
              <a:gd name="T86" fmla="*/ 853 w 1001"/>
              <a:gd name="T87" fmla="*/ 318 h 2139"/>
              <a:gd name="T88" fmla="*/ 575 w 1001"/>
              <a:gd name="T89" fmla="*/ 402 h 2139"/>
              <a:gd name="T90" fmla="*/ 580 w 1001"/>
              <a:gd name="T91" fmla="*/ 333 h 2139"/>
              <a:gd name="T92" fmla="*/ 580 w 1001"/>
              <a:gd name="T93" fmla="*/ 293 h 2139"/>
              <a:gd name="T94" fmla="*/ 575 w 1001"/>
              <a:gd name="T95" fmla="*/ 234 h 2139"/>
              <a:gd name="T96" fmla="*/ 546 w 1001"/>
              <a:gd name="T97" fmla="*/ 139 h 2139"/>
              <a:gd name="T98" fmla="*/ 444 w 1001"/>
              <a:gd name="T99" fmla="*/ 90 h 2139"/>
              <a:gd name="T100" fmla="*/ 352 w 1001"/>
              <a:gd name="T101" fmla="*/ 134 h 2139"/>
              <a:gd name="T102" fmla="*/ 336 w 1001"/>
              <a:gd name="T103" fmla="*/ 200 h 2139"/>
              <a:gd name="T104" fmla="*/ 345 w 1001"/>
              <a:gd name="T105" fmla="*/ 258 h 2139"/>
              <a:gd name="T106" fmla="*/ 377 w 1001"/>
              <a:gd name="T107" fmla="*/ 313 h 2139"/>
              <a:gd name="T108" fmla="*/ 417 w 1001"/>
              <a:gd name="T109" fmla="*/ 391 h 2139"/>
              <a:gd name="T110" fmla="*/ 360 w 1001"/>
              <a:gd name="T111" fmla="*/ 438 h 2139"/>
              <a:gd name="T112" fmla="*/ 486 w 1001"/>
              <a:gd name="T113" fmla="*/ 1504 h 2139"/>
              <a:gd name="T114" fmla="*/ 497 w 1001"/>
              <a:gd name="T115" fmla="*/ 1765 h 2139"/>
              <a:gd name="T116" fmla="*/ 504 w 1001"/>
              <a:gd name="T117" fmla="*/ 1946 h 2139"/>
              <a:gd name="T118" fmla="*/ 476 w 1001"/>
              <a:gd name="T119" fmla="*/ 1980 h 2139"/>
              <a:gd name="T120" fmla="*/ 461 w 1001"/>
              <a:gd name="T121" fmla="*/ 1752 h 2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1" h="2139">
                <a:moveTo>
                  <a:pt x="214" y="313"/>
                </a:moveTo>
                <a:lnTo>
                  <a:pt x="214" y="313"/>
                </a:lnTo>
                <a:lnTo>
                  <a:pt x="231" y="291"/>
                </a:lnTo>
                <a:lnTo>
                  <a:pt x="246" y="274"/>
                </a:lnTo>
                <a:lnTo>
                  <a:pt x="252" y="267"/>
                </a:lnTo>
                <a:lnTo>
                  <a:pt x="258" y="263"/>
                </a:lnTo>
                <a:lnTo>
                  <a:pt x="258" y="263"/>
                </a:lnTo>
                <a:lnTo>
                  <a:pt x="265" y="261"/>
                </a:lnTo>
                <a:lnTo>
                  <a:pt x="273" y="258"/>
                </a:lnTo>
                <a:lnTo>
                  <a:pt x="294" y="256"/>
                </a:lnTo>
                <a:lnTo>
                  <a:pt x="313" y="252"/>
                </a:lnTo>
                <a:lnTo>
                  <a:pt x="319" y="251"/>
                </a:lnTo>
                <a:lnTo>
                  <a:pt x="323" y="248"/>
                </a:lnTo>
                <a:lnTo>
                  <a:pt x="323" y="248"/>
                </a:lnTo>
                <a:lnTo>
                  <a:pt x="324" y="246"/>
                </a:lnTo>
                <a:lnTo>
                  <a:pt x="323" y="242"/>
                </a:lnTo>
                <a:lnTo>
                  <a:pt x="322" y="240"/>
                </a:lnTo>
                <a:lnTo>
                  <a:pt x="319" y="236"/>
                </a:lnTo>
                <a:lnTo>
                  <a:pt x="315" y="234"/>
                </a:lnTo>
                <a:lnTo>
                  <a:pt x="312" y="231"/>
                </a:lnTo>
                <a:lnTo>
                  <a:pt x="308" y="229"/>
                </a:lnTo>
                <a:lnTo>
                  <a:pt x="303" y="229"/>
                </a:lnTo>
                <a:lnTo>
                  <a:pt x="268" y="229"/>
                </a:lnTo>
                <a:lnTo>
                  <a:pt x="268" y="229"/>
                </a:lnTo>
                <a:lnTo>
                  <a:pt x="268" y="226"/>
                </a:lnTo>
                <a:lnTo>
                  <a:pt x="270" y="221"/>
                </a:lnTo>
                <a:lnTo>
                  <a:pt x="274" y="203"/>
                </a:lnTo>
                <a:lnTo>
                  <a:pt x="279" y="181"/>
                </a:lnTo>
                <a:lnTo>
                  <a:pt x="283" y="164"/>
                </a:lnTo>
                <a:lnTo>
                  <a:pt x="283" y="164"/>
                </a:lnTo>
                <a:lnTo>
                  <a:pt x="284" y="158"/>
                </a:lnTo>
                <a:lnTo>
                  <a:pt x="287" y="152"/>
                </a:lnTo>
                <a:lnTo>
                  <a:pt x="292" y="138"/>
                </a:lnTo>
                <a:lnTo>
                  <a:pt x="294" y="133"/>
                </a:lnTo>
                <a:lnTo>
                  <a:pt x="296" y="127"/>
                </a:lnTo>
                <a:lnTo>
                  <a:pt x="294" y="123"/>
                </a:lnTo>
                <a:lnTo>
                  <a:pt x="293" y="119"/>
                </a:lnTo>
                <a:lnTo>
                  <a:pt x="293" y="119"/>
                </a:lnTo>
                <a:lnTo>
                  <a:pt x="288" y="116"/>
                </a:lnTo>
                <a:lnTo>
                  <a:pt x="286" y="116"/>
                </a:lnTo>
                <a:lnTo>
                  <a:pt x="284" y="116"/>
                </a:lnTo>
                <a:lnTo>
                  <a:pt x="281" y="119"/>
                </a:lnTo>
                <a:lnTo>
                  <a:pt x="278" y="124"/>
                </a:lnTo>
                <a:lnTo>
                  <a:pt x="278" y="124"/>
                </a:lnTo>
                <a:lnTo>
                  <a:pt x="278" y="126"/>
                </a:lnTo>
                <a:lnTo>
                  <a:pt x="277" y="124"/>
                </a:lnTo>
                <a:lnTo>
                  <a:pt x="277" y="122"/>
                </a:lnTo>
                <a:lnTo>
                  <a:pt x="276" y="110"/>
                </a:lnTo>
                <a:lnTo>
                  <a:pt x="274" y="102"/>
                </a:lnTo>
                <a:lnTo>
                  <a:pt x="273" y="96"/>
                </a:lnTo>
                <a:lnTo>
                  <a:pt x="272" y="91"/>
                </a:lnTo>
                <a:lnTo>
                  <a:pt x="270" y="90"/>
                </a:lnTo>
                <a:lnTo>
                  <a:pt x="268" y="90"/>
                </a:lnTo>
                <a:lnTo>
                  <a:pt x="268" y="90"/>
                </a:lnTo>
                <a:lnTo>
                  <a:pt x="265" y="91"/>
                </a:lnTo>
                <a:lnTo>
                  <a:pt x="261" y="95"/>
                </a:lnTo>
                <a:lnTo>
                  <a:pt x="255" y="105"/>
                </a:lnTo>
                <a:lnTo>
                  <a:pt x="250" y="114"/>
                </a:lnTo>
                <a:lnTo>
                  <a:pt x="248" y="119"/>
                </a:lnTo>
                <a:lnTo>
                  <a:pt x="248" y="119"/>
                </a:lnTo>
                <a:lnTo>
                  <a:pt x="247" y="113"/>
                </a:lnTo>
                <a:lnTo>
                  <a:pt x="245" y="100"/>
                </a:lnTo>
                <a:lnTo>
                  <a:pt x="242" y="93"/>
                </a:lnTo>
                <a:lnTo>
                  <a:pt x="240" y="90"/>
                </a:lnTo>
                <a:lnTo>
                  <a:pt x="239" y="88"/>
                </a:lnTo>
                <a:lnTo>
                  <a:pt x="237" y="87"/>
                </a:lnTo>
                <a:lnTo>
                  <a:pt x="235" y="88"/>
                </a:lnTo>
                <a:lnTo>
                  <a:pt x="234" y="90"/>
                </a:lnTo>
                <a:lnTo>
                  <a:pt x="234" y="90"/>
                </a:lnTo>
                <a:lnTo>
                  <a:pt x="230" y="97"/>
                </a:lnTo>
                <a:lnTo>
                  <a:pt x="225" y="107"/>
                </a:lnTo>
                <a:lnTo>
                  <a:pt x="215" y="133"/>
                </a:lnTo>
                <a:lnTo>
                  <a:pt x="210" y="145"/>
                </a:lnTo>
                <a:lnTo>
                  <a:pt x="206" y="155"/>
                </a:lnTo>
                <a:lnTo>
                  <a:pt x="201" y="160"/>
                </a:lnTo>
                <a:lnTo>
                  <a:pt x="200" y="160"/>
                </a:lnTo>
                <a:lnTo>
                  <a:pt x="199" y="159"/>
                </a:lnTo>
                <a:lnTo>
                  <a:pt x="199" y="159"/>
                </a:lnTo>
                <a:lnTo>
                  <a:pt x="196" y="154"/>
                </a:lnTo>
                <a:lnTo>
                  <a:pt x="195" y="147"/>
                </a:lnTo>
                <a:lnTo>
                  <a:pt x="192" y="132"/>
                </a:lnTo>
                <a:lnTo>
                  <a:pt x="190" y="126"/>
                </a:lnTo>
                <a:lnTo>
                  <a:pt x="189" y="121"/>
                </a:lnTo>
                <a:lnTo>
                  <a:pt x="187" y="118"/>
                </a:lnTo>
                <a:lnTo>
                  <a:pt x="185" y="118"/>
                </a:lnTo>
                <a:lnTo>
                  <a:pt x="184" y="119"/>
                </a:lnTo>
                <a:lnTo>
                  <a:pt x="184" y="119"/>
                </a:lnTo>
                <a:lnTo>
                  <a:pt x="182" y="124"/>
                </a:lnTo>
                <a:lnTo>
                  <a:pt x="179" y="134"/>
                </a:lnTo>
                <a:lnTo>
                  <a:pt x="175" y="162"/>
                </a:lnTo>
                <a:lnTo>
                  <a:pt x="173" y="190"/>
                </a:lnTo>
                <a:lnTo>
                  <a:pt x="170" y="201"/>
                </a:lnTo>
                <a:lnTo>
                  <a:pt x="169" y="209"/>
                </a:lnTo>
                <a:lnTo>
                  <a:pt x="169" y="209"/>
                </a:lnTo>
                <a:lnTo>
                  <a:pt x="168" y="215"/>
                </a:lnTo>
                <a:lnTo>
                  <a:pt x="167" y="224"/>
                </a:lnTo>
                <a:lnTo>
                  <a:pt x="164" y="243"/>
                </a:lnTo>
                <a:lnTo>
                  <a:pt x="162" y="263"/>
                </a:lnTo>
                <a:lnTo>
                  <a:pt x="161" y="270"/>
                </a:lnTo>
                <a:lnTo>
                  <a:pt x="159" y="273"/>
                </a:lnTo>
                <a:lnTo>
                  <a:pt x="159" y="273"/>
                </a:lnTo>
                <a:lnTo>
                  <a:pt x="125" y="319"/>
                </a:lnTo>
                <a:lnTo>
                  <a:pt x="99" y="354"/>
                </a:lnTo>
                <a:lnTo>
                  <a:pt x="80" y="377"/>
                </a:lnTo>
                <a:lnTo>
                  <a:pt x="80" y="377"/>
                </a:lnTo>
                <a:lnTo>
                  <a:pt x="59" y="405"/>
                </a:lnTo>
                <a:lnTo>
                  <a:pt x="44" y="425"/>
                </a:lnTo>
                <a:lnTo>
                  <a:pt x="31" y="446"/>
                </a:lnTo>
                <a:lnTo>
                  <a:pt x="17" y="468"/>
                </a:lnTo>
                <a:lnTo>
                  <a:pt x="7" y="488"/>
                </a:lnTo>
                <a:lnTo>
                  <a:pt x="3" y="496"/>
                </a:lnTo>
                <a:lnTo>
                  <a:pt x="1" y="505"/>
                </a:lnTo>
                <a:lnTo>
                  <a:pt x="0" y="511"/>
                </a:lnTo>
                <a:lnTo>
                  <a:pt x="1" y="516"/>
                </a:lnTo>
                <a:lnTo>
                  <a:pt x="1" y="516"/>
                </a:lnTo>
                <a:lnTo>
                  <a:pt x="5" y="524"/>
                </a:lnTo>
                <a:lnTo>
                  <a:pt x="10" y="531"/>
                </a:lnTo>
                <a:lnTo>
                  <a:pt x="14" y="537"/>
                </a:lnTo>
                <a:lnTo>
                  <a:pt x="21" y="544"/>
                </a:lnTo>
                <a:lnTo>
                  <a:pt x="28" y="547"/>
                </a:lnTo>
                <a:lnTo>
                  <a:pt x="37" y="551"/>
                </a:lnTo>
                <a:lnTo>
                  <a:pt x="45" y="555"/>
                </a:lnTo>
                <a:lnTo>
                  <a:pt x="55" y="556"/>
                </a:lnTo>
                <a:lnTo>
                  <a:pt x="55" y="556"/>
                </a:lnTo>
                <a:lnTo>
                  <a:pt x="170" y="567"/>
                </a:lnTo>
                <a:lnTo>
                  <a:pt x="263" y="576"/>
                </a:lnTo>
                <a:lnTo>
                  <a:pt x="263" y="576"/>
                </a:lnTo>
                <a:lnTo>
                  <a:pt x="309" y="684"/>
                </a:lnTo>
                <a:lnTo>
                  <a:pt x="341" y="762"/>
                </a:lnTo>
                <a:lnTo>
                  <a:pt x="352" y="790"/>
                </a:lnTo>
                <a:lnTo>
                  <a:pt x="357" y="804"/>
                </a:lnTo>
                <a:lnTo>
                  <a:pt x="357" y="804"/>
                </a:lnTo>
                <a:lnTo>
                  <a:pt x="357" y="812"/>
                </a:lnTo>
                <a:lnTo>
                  <a:pt x="355" y="823"/>
                </a:lnTo>
                <a:lnTo>
                  <a:pt x="348" y="849"/>
                </a:lnTo>
                <a:lnTo>
                  <a:pt x="333" y="888"/>
                </a:lnTo>
                <a:lnTo>
                  <a:pt x="333" y="888"/>
                </a:lnTo>
                <a:lnTo>
                  <a:pt x="333" y="891"/>
                </a:lnTo>
                <a:lnTo>
                  <a:pt x="333" y="891"/>
                </a:lnTo>
                <a:lnTo>
                  <a:pt x="336" y="890"/>
                </a:lnTo>
                <a:lnTo>
                  <a:pt x="338" y="891"/>
                </a:lnTo>
                <a:lnTo>
                  <a:pt x="339" y="893"/>
                </a:lnTo>
                <a:lnTo>
                  <a:pt x="339" y="898"/>
                </a:lnTo>
                <a:lnTo>
                  <a:pt x="338" y="908"/>
                </a:lnTo>
                <a:lnTo>
                  <a:pt x="338" y="908"/>
                </a:lnTo>
                <a:lnTo>
                  <a:pt x="336" y="918"/>
                </a:lnTo>
                <a:lnTo>
                  <a:pt x="336" y="927"/>
                </a:lnTo>
                <a:lnTo>
                  <a:pt x="338" y="938"/>
                </a:lnTo>
                <a:lnTo>
                  <a:pt x="338" y="943"/>
                </a:lnTo>
                <a:lnTo>
                  <a:pt x="336" y="947"/>
                </a:lnTo>
                <a:lnTo>
                  <a:pt x="333" y="952"/>
                </a:lnTo>
                <a:lnTo>
                  <a:pt x="328" y="958"/>
                </a:lnTo>
                <a:lnTo>
                  <a:pt x="328" y="958"/>
                </a:lnTo>
                <a:lnTo>
                  <a:pt x="320" y="967"/>
                </a:lnTo>
                <a:lnTo>
                  <a:pt x="313" y="976"/>
                </a:lnTo>
                <a:lnTo>
                  <a:pt x="298" y="1001"/>
                </a:lnTo>
                <a:lnTo>
                  <a:pt x="288" y="1024"/>
                </a:lnTo>
                <a:lnTo>
                  <a:pt x="283" y="1032"/>
                </a:lnTo>
                <a:lnTo>
                  <a:pt x="318" y="1042"/>
                </a:lnTo>
                <a:lnTo>
                  <a:pt x="318" y="1042"/>
                </a:lnTo>
                <a:lnTo>
                  <a:pt x="297" y="1133"/>
                </a:lnTo>
                <a:lnTo>
                  <a:pt x="282" y="1202"/>
                </a:lnTo>
                <a:lnTo>
                  <a:pt x="276" y="1231"/>
                </a:lnTo>
                <a:lnTo>
                  <a:pt x="273" y="1251"/>
                </a:lnTo>
                <a:lnTo>
                  <a:pt x="273" y="1251"/>
                </a:lnTo>
                <a:lnTo>
                  <a:pt x="273" y="1270"/>
                </a:lnTo>
                <a:lnTo>
                  <a:pt x="274" y="1300"/>
                </a:lnTo>
                <a:lnTo>
                  <a:pt x="278" y="1376"/>
                </a:lnTo>
                <a:lnTo>
                  <a:pt x="283" y="1449"/>
                </a:lnTo>
                <a:lnTo>
                  <a:pt x="284" y="1476"/>
                </a:lnTo>
                <a:lnTo>
                  <a:pt x="283" y="1494"/>
                </a:lnTo>
                <a:lnTo>
                  <a:pt x="283" y="1494"/>
                </a:lnTo>
                <a:lnTo>
                  <a:pt x="282" y="1510"/>
                </a:lnTo>
                <a:lnTo>
                  <a:pt x="279" y="1537"/>
                </a:lnTo>
                <a:lnTo>
                  <a:pt x="276" y="1608"/>
                </a:lnTo>
                <a:lnTo>
                  <a:pt x="272" y="1679"/>
                </a:lnTo>
                <a:lnTo>
                  <a:pt x="271" y="1706"/>
                </a:lnTo>
                <a:lnTo>
                  <a:pt x="268" y="1722"/>
                </a:lnTo>
                <a:lnTo>
                  <a:pt x="268" y="1722"/>
                </a:lnTo>
                <a:lnTo>
                  <a:pt x="266" y="1743"/>
                </a:lnTo>
                <a:lnTo>
                  <a:pt x="265" y="1764"/>
                </a:lnTo>
                <a:lnTo>
                  <a:pt x="265" y="1780"/>
                </a:lnTo>
                <a:lnTo>
                  <a:pt x="265" y="1785"/>
                </a:lnTo>
                <a:lnTo>
                  <a:pt x="263" y="1786"/>
                </a:lnTo>
                <a:lnTo>
                  <a:pt x="313" y="1786"/>
                </a:lnTo>
                <a:lnTo>
                  <a:pt x="313" y="1786"/>
                </a:lnTo>
                <a:lnTo>
                  <a:pt x="322" y="1788"/>
                </a:lnTo>
                <a:lnTo>
                  <a:pt x="331" y="1789"/>
                </a:lnTo>
                <a:lnTo>
                  <a:pt x="343" y="1791"/>
                </a:lnTo>
                <a:lnTo>
                  <a:pt x="343" y="1791"/>
                </a:lnTo>
                <a:lnTo>
                  <a:pt x="349" y="1814"/>
                </a:lnTo>
                <a:lnTo>
                  <a:pt x="360" y="1866"/>
                </a:lnTo>
                <a:lnTo>
                  <a:pt x="367" y="1897"/>
                </a:lnTo>
                <a:lnTo>
                  <a:pt x="372" y="1925"/>
                </a:lnTo>
                <a:lnTo>
                  <a:pt x="376" y="1951"/>
                </a:lnTo>
                <a:lnTo>
                  <a:pt x="377" y="1970"/>
                </a:lnTo>
                <a:lnTo>
                  <a:pt x="377" y="1970"/>
                </a:lnTo>
                <a:lnTo>
                  <a:pt x="376" y="1984"/>
                </a:lnTo>
                <a:lnTo>
                  <a:pt x="371" y="1997"/>
                </a:lnTo>
                <a:lnTo>
                  <a:pt x="365" y="2011"/>
                </a:lnTo>
                <a:lnTo>
                  <a:pt x="357" y="2022"/>
                </a:lnTo>
                <a:lnTo>
                  <a:pt x="350" y="2034"/>
                </a:lnTo>
                <a:lnTo>
                  <a:pt x="340" y="2044"/>
                </a:lnTo>
                <a:lnTo>
                  <a:pt x="323" y="2064"/>
                </a:lnTo>
                <a:lnTo>
                  <a:pt x="323" y="2064"/>
                </a:lnTo>
                <a:lnTo>
                  <a:pt x="305" y="2082"/>
                </a:lnTo>
                <a:lnTo>
                  <a:pt x="291" y="2096"/>
                </a:lnTo>
                <a:lnTo>
                  <a:pt x="286" y="2104"/>
                </a:lnTo>
                <a:lnTo>
                  <a:pt x="282" y="2109"/>
                </a:lnTo>
                <a:lnTo>
                  <a:pt x="281" y="2115"/>
                </a:lnTo>
                <a:lnTo>
                  <a:pt x="282" y="2116"/>
                </a:lnTo>
                <a:lnTo>
                  <a:pt x="283" y="2119"/>
                </a:lnTo>
                <a:lnTo>
                  <a:pt x="283" y="2119"/>
                </a:lnTo>
                <a:lnTo>
                  <a:pt x="288" y="2123"/>
                </a:lnTo>
                <a:lnTo>
                  <a:pt x="293" y="2125"/>
                </a:lnTo>
                <a:lnTo>
                  <a:pt x="304" y="2130"/>
                </a:lnTo>
                <a:lnTo>
                  <a:pt x="318" y="2134"/>
                </a:lnTo>
                <a:lnTo>
                  <a:pt x="318" y="2134"/>
                </a:lnTo>
                <a:lnTo>
                  <a:pt x="324" y="2137"/>
                </a:lnTo>
                <a:lnTo>
                  <a:pt x="330" y="2139"/>
                </a:lnTo>
                <a:lnTo>
                  <a:pt x="334" y="2139"/>
                </a:lnTo>
                <a:lnTo>
                  <a:pt x="338" y="2139"/>
                </a:lnTo>
                <a:lnTo>
                  <a:pt x="338" y="2139"/>
                </a:lnTo>
                <a:lnTo>
                  <a:pt x="350" y="2137"/>
                </a:lnTo>
                <a:lnTo>
                  <a:pt x="369" y="2135"/>
                </a:lnTo>
                <a:lnTo>
                  <a:pt x="378" y="2134"/>
                </a:lnTo>
                <a:lnTo>
                  <a:pt x="387" y="2130"/>
                </a:lnTo>
                <a:lnTo>
                  <a:pt x="396" y="2125"/>
                </a:lnTo>
                <a:lnTo>
                  <a:pt x="402" y="2119"/>
                </a:lnTo>
                <a:lnTo>
                  <a:pt x="402" y="2119"/>
                </a:lnTo>
                <a:lnTo>
                  <a:pt x="428" y="2083"/>
                </a:lnTo>
                <a:lnTo>
                  <a:pt x="440" y="2065"/>
                </a:lnTo>
                <a:lnTo>
                  <a:pt x="447" y="2054"/>
                </a:lnTo>
                <a:lnTo>
                  <a:pt x="447" y="2054"/>
                </a:lnTo>
                <a:lnTo>
                  <a:pt x="448" y="2051"/>
                </a:lnTo>
                <a:lnTo>
                  <a:pt x="450" y="2049"/>
                </a:lnTo>
                <a:lnTo>
                  <a:pt x="455" y="2047"/>
                </a:lnTo>
                <a:lnTo>
                  <a:pt x="461" y="2044"/>
                </a:lnTo>
                <a:lnTo>
                  <a:pt x="464" y="2042"/>
                </a:lnTo>
                <a:lnTo>
                  <a:pt x="466" y="2039"/>
                </a:lnTo>
                <a:lnTo>
                  <a:pt x="466" y="2039"/>
                </a:lnTo>
                <a:lnTo>
                  <a:pt x="481" y="2020"/>
                </a:lnTo>
                <a:lnTo>
                  <a:pt x="481" y="2020"/>
                </a:lnTo>
                <a:lnTo>
                  <a:pt x="483" y="2021"/>
                </a:lnTo>
                <a:lnTo>
                  <a:pt x="485" y="2025"/>
                </a:lnTo>
                <a:lnTo>
                  <a:pt x="491" y="2030"/>
                </a:lnTo>
                <a:lnTo>
                  <a:pt x="501" y="2034"/>
                </a:lnTo>
                <a:lnTo>
                  <a:pt x="501" y="2034"/>
                </a:lnTo>
                <a:lnTo>
                  <a:pt x="509" y="2038"/>
                </a:lnTo>
                <a:lnTo>
                  <a:pt x="509" y="2038"/>
                </a:lnTo>
                <a:lnTo>
                  <a:pt x="509" y="2039"/>
                </a:lnTo>
                <a:lnTo>
                  <a:pt x="510" y="2042"/>
                </a:lnTo>
                <a:lnTo>
                  <a:pt x="515" y="2048"/>
                </a:lnTo>
                <a:lnTo>
                  <a:pt x="526" y="2059"/>
                </a:lnTo>
                <a:lnTo>
                  <a:pt x="526" y="2059"/>
                </a:lnTo>
                <a:lnTo>
                  <a:pt x="536" y="2070"/>
                </a:lnTo>
                <a:lnTo>
                  <a:pt x="546" y="2082"/>
                </a:lnTo>
                <a:lnTo>
                  <a:pt x="563" y="2103"/>
                </a:lnTo>
                <a:lnTo>
                  <a:pt x="572" y="2113"/>
                </a:lnTo>
                <a:lnTo>
                  <a:pt x="582" y="2120"/>
                </a:lnTo>
                <a:lnTo>
                  <a:pt x="593" y="2126"/>
                </a:lnTo>
                <a:lnTo>
                  <a:pt x="599" y="2128"/>
                </a:lnTo>
                <a:lnTo>
                  <a:pt x="605" y="2129"/>
                </a:lnTo>
                <a:lnTo>
                  <a:pt x="605" y="2129"/>
                </a:lnTo>
                <a:lnTo>
                  <a:pt x="627" y="2130"/>
                </a:lnTo>
                <a:lnTo>
                  <a:pt x="643" y="2130"/>
                </a:lnTo>
                <a:lnTo>
                  <a:pt x="653" y="2128"/>
                </a:lnTo>
                <a:lnTo>
                  <a:pt x="660" y="2124"/>
                </a:lnTo>
                <a:lnTo>
                  <a:pt x="660" y="2124"/>
                </a:lnTo>
                <a:lnTo>
                  <a:pt x="669" y="2116"/>
                </a:lnTo>
                <a:lnTo>
                  <a:pt x="673" y="2111"/>
                </a:lnTo>
                <a:lnTo>
                  <a:pt x="674" y="2104"/>
                </a:lnTo>
                <a:lnTo>
                  <a:pt x="674" y="2104"/>
                </a:lnTo>
                <a:lnTo>
                  <a:pt x="676" y="2095"/>
                </a:lnTo>
                <a:lnTo>
                  <a:pt x="676" y="2092"/>
                </a:lnTo>
                <a:lnTo>
                  <a:pt x="674" y="2088"/>
                </a:lnTo>
                <a:lnTo>
                  <a:pt x="672" y="2084"/>
                </a:lnTo>
                <a:lnTo>
                  <a:pt x="667" y="2079"/>
                </a:lnTo>
                <a:lnTo>
                  <a:pt x="650" y="2064"/>
                </a:lnTo>
                <a:lnTo>
                  <a:pt x="650" y="2064"/>
                </a:lnTo>
                <a:lnTo>
                  <a:pt x="626" y="2046"/>
                </a:lnTo>
                <a:lnTo>
                  <a:pt x="604" y="2027"/>
                </a:lnTo>
                <a:lnTo>
                  <a:pt x="595" y="2017"/>
                </a:lnTo>
                <a:lnTo>
                  <a:pt x="588" y="2008"/>
                </a:lnTo>
                <a:lnTo>
                  <a:pt x="583" y="1999"/>
                </a:lnTo>
                <a:lnTo>
                  <a:pt x="582" y="1995"/>
                </a:lnTo>
                <a:lnTo>
                  <a:pt x="580" y="1990"/>
                </a:lnTo>
                <a:lnTo>
                  <a:pt x="580" y="1990"/>
                </a:lnTo>
                <a:lnTo>
                  <a:pt x="580" y="1984"/>
                </a:lnTo>
                <a:lnTo>
                  <a:pt x="583" y="1975"/>
                </a:lnTo>
                <a:lnTo>
                  <a:pt x="589" y="1950"/>
                </a:lnTo>
                <a:lnTo>
                  <a:pt x="599" y="1920"/>
                </a:lnTo>
                <a:lnTo>
                  <a:pt x="610" y="1887"/>
                </a:lnTo>
                <a:lnTo>
                  <a:pt x="630" y="1827"/>
                </a:lnTo>
                <a:lnTo>
                  <a:pt x="640" y="1801"/>
                </a:lnTo>
                <a:lnTo>
                  <a:pt x="640" y="1801"/>
                </a:lnTo>
                <a:lnTo>
                  <a:pt x="667" y="1795"/>
                </a:lnTo>
                <a:lnTo>
                  <a:pt x="686" y="1790"/>
                </a:lnTo>
                <a:lnTo>
                  <a:pt x="692" y="1788"/>
                </a:lnTo>
                <a:lnTo>
                  <a:pt x="694" y="1786"/>
                </a:lnTo>
                <a:lnTo>
                  <a:pt x="694" y="1786"/>
                </a:lnTo>
                <a:lnTo>
                  <a:pt x="697" y="1778"/>
                </a:lnTo>
                <a:lnTo>
                  <a:pt x="702" y="1760"/>
                </a:lnTo>
                <a:lnTo>
                  <a:pt x="708" y="1743"/>
                </a:lnTo>
                <a:lnTo>
                  <a:pt x="709" y="1737"/>
                </a:lnTo>
                <a:lnTo>
                  <a:pt x="709" y="1732"/>
                </a:lnTo>
                <a:lnTo>
                  <a:pt x="709" y="1732"/>
                </a:lnTo>
                <a:lnTo>
                  <a:pt x="712" y="1688"/>
                </a:lnTo>
                <a:lnTo>
                  <a:pt x="717" y="1595"/>
                </a:lnTo>
                <a:lnTo>
                  <a:pt x="721" y="1495"/>
                </a:lnTo>
                <a:lnTo>
                  <a:pt x="724" y="1453"/>
                </a:lnTo>
                <a:lnTo>
                  <a:pt x="724" y="1424"/>
                </a:lnTo>
                <a:lnTo>
                  <a:pt x="724" y="1424"/>
                </a:lnTo>
                <a:lnTo>
                  <a:pt x="725" y="1404"/>
                </a:lnTo>
                <a:lnTo>
                  <a:pt x="728" y="1385"/>
                </a:lnTo>
                <a:lnTo>
                  <a:pt x="738" y="1346"/>
                </a:lnTo>
                <a:lnTo>
                  <a:pt x="743" y="1325"/>
                </a:lnTo>
                <a:lnTo>
                  <a:pt x="745" y="1301"/>
                </a:lnTo>
                <a:lnTo>
                  <a:pt x="746" y="1289"/>
                </a:lnTo>
                <a:lnTo>
                  <a:pt x="746" y="1275"/>
                </a:lnTo>
                <a:lnTo>
                  <a:pt x="745" y="1261"/>
                </a:lnTo>
                <a:lnTo>
                  <a:pt x="744" y="1246"/>
                </a:lnTo>
                <a:lnTo>
                  <a:pt x="744" y="1246"/>
                </a:lnTo>
                <a:lnTo>
                  <a:pt x="735" y="1184"/>
                </a:lnTo>
                <a:lnTo>
                  <a:pt x="725" y="1128"/>
                </a:lnTo>
                <a:lnTo>
                  <a:pt x="718" y="1088"/>
                </a:lnTo>
                <a:lnTo>
                  <a:pt x="714" y="1072"/>
                </a:lnTo>
                <a:lnTo>
                  <a:pt x="714" y="1072"/>
                </a:lnTo>
                <a:lnTo>
                  <a:pt x="715" y="1071"/>
                </a:lnTo>
                <a:lnTo>
                  <a:pt x="719" y="1071"/>
                </a:lnTo>
                <a:lnTo>
                  <a:pt x="733" y="1070"/>
                </a:lnTo>
                <a:lnTo>
                  <a:pt x="740" y="1070"/>
                </a:lnTo>
                <a:lnTo>
                  <a:pt x="746" y="1067"/>
                </a:lnTo>
                <a:lnTo>
                  <a:pt x="751" y="1066"/>
                </a:lnTo>
                <a:lnTo>
                  <a:pt x="752" y="1063"/>
                </a:lnTo>
                <a:lnTo>
                  <a:pt x="754" y="1062"/>
                </a:lnTo>
                <a:lnTo>
                  <a:pt x="754" y="1062"/>
                </a:lnTo>
                <a:lnTo>
                  <a:pt x="752" y="1048"/>
                </a:lnTo>
                <a:lnTo>
                  <a:pt x="750" y="1017"/>
                </a:lnTo>
                <a:lnTo>
                  <a:pt x="740" y="929"/>
                </a:lnTo>
                <a:lnTo>
                  <a:pt x="728" y="839"/>
                </a:lnTo>
                <a:lnTo>
                  <a:pt x="723" y="807"/>
                </a:lnTo>
                <a:lnTo>
                  <a:pt x="719" y="789"/>
                </a:lnTo>
                <a:lnTo>
                  <a:pt x="719" y="789"/>
                </a:lnTo>
                <a:lnTo>
                  <a:pt x="717" y="779"/>
                </a:lnTo>
                <a:lnTo>
                  <a:pt x="714" y="766"/>
                </a:lnTo>
                <a:lnTo>
                  <a:pt x="710" y="733"/>
                </a:lnTo>
                <a:lnTo>
                  <a:pt x="709" y="704"/>
                </a:lnTo>
                <a:lnTo>
                  <a:pt x="709" y="685"/>
                </a:lnTo>
                <a:lnTo>
                  <a:pt x="709" y="685"/>
                </a:lnTo>
                <a:lnTo>
                  <a:pt x="715" y="659"/>
                </a:lnTo>
                <a:lnTo>
                  <a:pt x="729" y="612"/>
                </a:lnTo>
                <a:lnTo>
                  <a:pt x="741" y="563"/>
                </a:lnTo>
                <a:lnTo>
                  <a:pt x="746" y="544"/>
                </a:lnTo>
                <a:lnTo>
                  <a:pt x="749" y="531"/>
                </a:lnTo>
                <a:lnTo>
                  <a:pt x="749" y="531"/>
                </a:lnTo>
                <a:lnTo>
                  <a:pt x="751" y="526"/>
                </a:lnTo>
                <a:lnTo>
                  <a:pt x="757" y="519"/>
                </a:lnTo>
                <a:lnTo>
                  <a:pt x="766" y="511"/>
                </a:lnTo>
                <a:lnTo>
                  <a:pt x="777" y="501"/>
                </a:lnTo>
                <a:lnTo>
                  <a:pt x="804" y="480"/>
                </a:lnTo>
                <a:lnTo>
                  <a:pt x="838" y="457"/>
                </a:lnTo>
                <a:lnTo>
                  <a:pt x="902" y="413"/>
                </a:lnTo>
                <a:lnTo>
                  <a:pt x="942" y="387"/>
                </a:lnTo>
                <a:lnTo>
                  <a:pt x="942" y="387"/>
                </a:lnTo>
                <a:lnTo>
                  <a:pt x="960" y="374"/>
                </a:lnTo>
                <a:lnTo>
                  <a:pt x="981" y="360"/>
                </a:lnTo>
                <a:lnTo>
                  <a:pt x="989" y="354"/>
                </a:lnTo>
                <a:lnTo>
                  <a:pt x="996" y="346"/>
                </a:lnTo>
                <a:lnTo>
                  <a:pt x="1000" y="340"/>
                </a:lnTo>
                <a:lnTo>
                  <a:pt x="1001" y="336"/>
                </a:lnTo>
                <a:lnTo>
                  <a:pt x="1001" y="333"/>
                </a:lnTo>
                <a:lnTo>
                  <a:pt x="1001" y="333"/>
                </a:lnTo>
                <a:lnTo>
                  <a:pt x="999" y="328"/>
                </a:lnTo>
                <a:lnTo>
                  <a:pt x="990" y="320"/>
                </a:lnTo>
                <a:lnTo>
                  <a:pt x="964" y="298"/>
                </a:lnTo>
                <a:lnTo>
                  <a:pt x="927" y="270"/>
                </a:lnTo>
                <a:lnTo>
                  <a:pt x="884" y="239"/>
                </a:lnTo>
                <a:lnTo>
                  <a:pt x="804" y="184"/>
                </a:lnTo>
                <a:lnTo>
                  <a:pt x="769" y="159"/>
                </a:lnTo>
                <a:lnTo>
                  <a:pt x="749" y="144"/>
                </a:lnTo>
                <a:lnTo>
                  <a:pt x="749" y="144"/>
                </a:lnTo>
                <a:lnTo>
                  <a:pt x="747" y="143"/>
                </a:lnTo>
                <a:lnTo>
                  <a:pt x="744" y="137"/>
                </a:lnTo>
                <a:lnTo>
                  <a:pt x="739" y="126"/>
                </a:lnTo>
                <a:lnTo>
                  <a:pt x="734" y="110"/>
                </a:lnTo>
                <a:lnTo>
                  <a:pt x="734" y="110"/>
                </a:lnTo>
                <a:lnTo>
                  <a:pt x="731" y="100"/>
                </a:lnTo>
                <a:lnTo>
                  <a:pt x="728" y="92"/>
                </a:lnTo>
                <a:lnTo>
                  <a:pt x="721" y="77"/>
                </a:lnTo>
                <a:lnTo>
                  <a:pt x="717" y="69"/>
                </a:lnTo>
                <a:lnTo>
                  <a:pt x="714" y="65"/>
                </a:lnTo>
                <a:lnTo>
                  <a:pt x="714" y="65"/>
                </a:lnTo>
                <a:lnTo>
                  <a:pt x="707" y="33"/>
                </a:lnTo>
                <a:lnTo>
                  <a:pt x="700" y="10"/>
                </a:lnTo>
                <a:lnTo>
                  <a:pt x="697" y="3"/>
                </a:lnTo>
                <a:lnTo>
                  <a:pt x="695" y="0"/>
                </a:lnTo>
                <a:lnTo>
                  <a:pt x="694" y="0"/>
                </a:lnTo>
                <a:lnTo>
                  <a:pt x="694" y="0"/>
                </a:lnTo>
                <a:lnTo>
                  <a:pt x="693" y="2"/>
                </a:lnTo>
                <a:lnTo>
                  <a:pt x="693" y="4"/>
                </a:lnTo>
                <a:lnTo>
                  <a:pt x="692" y="13"/>
                </a:lnTo>
                <a:lnTo>
                  <a:pt x="691" y="39"/>
                </a:lnTo>
                <a:lnTo>
                  <a:pt x="691" y="51"/>
                </a:lnTo>
                <a:lnTo>
                  <a:pt x="689" y="61"/>
                </a:lnTo>
                <a:lnTo>
                  <a:pt x="688" y="65"/>
                </a:lnTo>
                <a:lnTo>
                  <a:pt x="687" y="66"/>
                </a:lnTo>
                <a:lnTo>
                  <a:pt x="686" y="66"/>
                </a:lnTo>
                <a:lnTo>
                  <a:pt x="684" y="65"/>
                </a:lnTo>
                <a:lnTo>
                  <a:pt x="684" y="65"/>
                </a:lnTo>
                <a:lnTo>
                  <a:pt x="672" y="48"/>
                </a:lnTo>
                <a:lnTo>
                  <a:pt x="655" y="25"/>
                </a:lnTo>
                <a:lnTo>
                  <a:pt x="639" y="7"/>
                </a:lnTo>
                <a:lnTo>
                  <a:pt x="632" y="2"/>
                </a:lnTo>
                <a:lnTo>
                  <a:pt x="631" y="0"/>
                </a:lnTo>
                <a:lnTo>
                  <a:pt x="630" y="0"/>
                </a:lnTo>
                <a:lnTo>
                  <a:pt x="630" y="0"/>
                </a:lnTo>
                <a:lnTo>
                  <a:pt x="630" y="4"/>
                </a:lnTo>
                <a:lnTo>
                  <a:pt x="632" y="13"/>
                </a:lnTo>
                <a:lnTo>
                  <a:pt x="639" y="35"/>
                </a:lnTo>
                <a:lnTo>
                  <a:pt x="650" y="70"/>
                </a:lnTo>
                <a:lnTo>
                  <a:pt x="650" y="70"/>
                </a:lnTo>
                <a:lnTo>
                  <a:pt x="643" y="57"/>
                </a:lnTo>
                <a:lnTo>
                  <a:pt x="630" y="35"/>
                </a:lnTo>
                <a:lnTo>
                  <a:pt x="615" y="14"/>
                </a:lnTo>
                <a:lnTo>
                  <a:pt x="609" y="8"/>
                </a:lnTo>
                <a:lnTo>
                  <a:pt x="606" y="5"/>
                </a:lnTo>
                <a:lnTo>
                  <a:pt x="605" y="5"/>
                </a:lnTo>
                <a:lnTo>
                  <a:pt x="605" y="5"/>
                </a:lnTo>
                <a:lnTo>
                  <a:pt x="604" y="7"/>
                </a:lnTo>
                <a:lnTo>
                  <a:pt x="605" y="9"/>
                </a:lnTo>
                <a:lnTo>
                  <a:pt x="608" y="19"/>
                </a:lnTo>
                <a:lnTo>
                  <a:pt x="617" y="49"/>
                </a:lnTo>
                <a:lnTo>
                  <a:pt x="627" y="77"/>
                </a:lnTo>
                <a:lnTo>
                  <a:pt x="630" y="86"/>
                </a:lnTo>
                <a:lnTo>
                  <a:pt x="631" y="88"/>
                </a:lnTo>
                <a:lnTo>
                  <a:pt x="630" y="90"/>
                </a:lnTo>
                <a:lnTo>
                  <a:pt x="630" y="90"/>
                </a:lnTo>
                <a:lnTo>
                  <a:pt x="626" y="88"/>
                </a:lnTo>
                <a:lnTo>
                  <a:pt x="619" y="85"/>
                </a:lnTo>
                <a:lnTo>
                  <a:pt x="601" y="74"/>
                </a:lnTo>
                <a:lnTo>
                  <a:pt x="583" y="62"/>
                </a:lnTo>
                <a:lnTo>
                  <a:pt x="575" y="60"/>
                </a:lnTo>
                <a:lnTo>
                  <a:pt x="573" y="60"/>
                </a:lnTo>
                <a:lnTo>
                  <a:pt x="570" y="60"/>
                </a:lnTo>
                <a:lnTo>
                  <a:pt x="570" y="60"/>
                </a:lnTo>
                <a:lnTo>
                  <a:pt x="569" y="61"/>
                </a:lnTo>
                <a:lnTo>
                  <a:pt x="570" y="65"/>
                </a:lnTo>
                <a:lnTo>
                  <a:pt x="578" y="76"/>
                </a:lnTo>
                <a:lnTo>
                  <a:pt x="601" y="107"/>
                </a:lnTo>
                <a:lnTo>
                  <a:pt x="626" y="139"/>
                </a:lnTo>
                <a:lnTo>
                  <a:pt x="634" y="149"/>
                </a:lnTo>
                <a:lnTo>
                  <a:pt x="635" y="153"/>
                </a:lnTo>
                <a:lnTo>
                  <a:pt x="635" y="154"/>
                </a:lnTo>
                <a:lnTo>
                  <a:pt x="635" y="154"/>
                </a:lnTo>
                <a:lnTo>
                  <a:pt x="625" y="159"/>
                </a:lnTo>
                <a:lnTo>
                  <a:pt x="608" y="168"/>
                </a:lnTo>
                <a:lnTo>
                  <a:pt x="599" y="173"/>
                </a:lnTo>
                <a:lnTo>
                  <a:pt x="593" y="178"/>
                </a:lnTo>
                <a:lnTo>
                  <a:pt x="588" y="184"/>
                </a:lnTo>
                <a:lnTo>
                  <a:pt x="585" y="186"/>
                </a:lnTo>
                <a:lnTo>
                  <a:pt x="585" y="189"/>
                </a:lnTo>
                <a:lnTo>
                  <a:pt x="585" y="189"/>
                </a:lnTo>
                <a:lnTo>
                  <a:pt x="585" y="194"/>
                </a:lnTo>
                <a:lnTo>
                  <a:pt x="587" y="196"/>
                </a:lnTo>
                <a:lnTo>
                  <a:pt x="589" y="199"/>
                </a:lnTo>
                <a:lnTo>
                  <a:pt x="593" y="200"/>
                </a:lnTo>
                <a:lnTo>
                  <a:pt x="595" y="201"/>
                </a:lnTo>
                <a:lnTo>
                  <a:pt x="600" y="201"/>
                </a:lnTo>
                <a:lnTo>
                  <a:pt x="610" y="199"/>
                </a:lnTo>
                <a:lnTo>
                  <a:pt x="610" y="199"/>
                </a:lnTo>
                <a:lnTo>
                  <a:pt x="622" y="196"/>
                </a:lnTo>
                <a:lnTo>
                  <a:pt x="636" y="194"/>
                </a:lnTo>
                <a:lnTo>
                  <a:pt x="653" y="193"/>
                </a:lnTo>
                <a:lnTo>
                  <a:pt x="674" y="194"/>
                </a:lnTo>
                <a:lnTo>
                  <a:pt x="674" y="194"/>
                </a:lnTo>
                <a:lnTo>
                  <a:pt x="693" y="195"/>
                </a:lnTo>
                <a:lnTo>
                  <a:pt x="705" y="196"/>
                </a:lnTo>
                <a:lnTo>
                  <a:pt x="712" y="198"/>
                </a:lnTo>
                <a:lnTo>
                  <a:pt x="714" y="199"/>
                </a:lnTo>
                <a:lnTo>
                  <a:pt x="714" y="199"/>
                </a:lnTo>
                <a:lnTo>
                  <a:pt x="736" y="219"/>
                </a:lnTo>
                <a:lnTo>
                  <a:pt x="785" y="260"/>
                </a:lnTo>
                <a:lnTo>
                  <a:pt x="853" y="318"/>
                </a:lnTo>
                <a:lnTo>
                  <a:pt x="709" y="368"/>
                </a:lnTo>
                <a:lnTo>
                  <a:pt x="709" y="368"/>
                </a:lnTo>
                <a:lnTo>
                  <a:pt x="702" y="365"/>
                </a:lnTo>
                <a:lnTo>
                  <a:pt x="695" y="364"/>
                </a:lnTo>
                <a:lnTo>
                  <a:pt x="689" y="363"/>
                </a:lnTo>
                <a:lnTo>
                  <a:pt x="689" y="363"/>
                </a:lnTo>
                <a:lnTo>
                  <a:pt x="669" y="369"/>
                </a:lnTo>
                <a:lnTo>
                  <a:pt x="632" y="382"/>
                </a:lnTo>
                <a:lnTo>
                  <a:pt x="595" y="396"/>
                </a:lnTo>
                <a:lnTo>
                  <a:pt x="582" y="401"/>
                </a:lnTo>
                <a:lnTo>
                  <a:pt x="575" y="402"/>
                </a:lnTo>
                <a:lnTo>
                  <a:pt x="575" y="402"/>
                </a:lnTo>
                <a:lnTo>
                  <a:pt x="573" y="400"/>
                </a:lnTo>
                <a:lnTo>
                  <a:pt x="569" y="395"/>
                </a:lnTo>
                <a:lnTo>
                  <a:pt x="563" y="380"/>
                </a:lnTo>
                <a:lnTo>
                  <a:pt x="556" y="358"/>
                </a:lnTo>
                <a:lnTo>
                  <a:pt x="565" y="328"/>
                </a:lnTo>
                <a:lnTo>
                  <a:pt x="565" y="328"/>
                </a:lnTo>
                <a:lnTo>
                  <a:pt x="573" y="333"/>
                </a:lnTo>
                <a:lnTo>
                  <a:pt x="578" y="335"/>
                </a:lnTo>
                <a:lnTo>
                  <a:pt x="579" y="335"/>
                </a:lnTo>
                <a:lnTo>
                  <a:pt x="580" y="333"/>
                </a:lnTo>
                <a:lnTo>
                  <a:pt x="580" y="333"/>
                </a:lnTo>
                <a:lnTo>
                  <a:pt x="579" y="328"/>
                </a:lnTo>
                <a:lnTo>
                  <a:pt x="578" y="322"/>
                </a:lnTo>
                <a:lnTo>
                  <a:pt x="577" y="317"/>
                </a:lnTo>
                <a:lnTo>
                  <a:pt x="575" y="313"/>
                </a:lnTo>
                <a:lnTo>
                  <a:pt x="575" y="313"/>
                </a:lnTo>
                <a:lnTo>
                  <a:pt x="577" y="309"/>
                </a:lnTo>
                <a:lnTo>
                  <a:pt x="578" y="307"/>
                </a:lnTo>
                <a:lnTo>
                  <a:pt x="580" y="302"/>
                </a:lnTo>
                <a:lnTo>
                  <a:pt x="580" y="293"/>
                </a:lnTo>
                <a:lnTo>
                  <a:pt x="580" y="293"/>
                </a:lnTo>
                <a:lnTo>
                  <a:pt x="580" y="281"/>
                </a:lnTo>
                <a:lnTo>
                  <a:pt x="583" y="266"/>
                </a:lnTo>
                <a:lnTo>
                  <a:pt x="583" y="252"/>
                </a:lnTo>
                <a:lnTo>
                  <a:pt x="583" y="247"/>
                </a:lnTo>
                <a:lnTo>
                  <a:pt x="580" y="243"/>
                </a:lnTo>
                <a:lnTo>
                  <a:pt x="580" y="243"/>
                </a:lnTo>
                <a:lnTo>
                  <a:pt x="577" y="239"/>
                </a:lnTo>
                <a:lnTo>
                  <a:pt x="577" y="236"/>
                </a:lnTo>
                <a:lnTo>
                  <a:pt x="577" y="235"/>
                </a:lnTo>
                <a:lnTo>
                  <a:pt x="575" y="234"/>
                </a:lnTo>
                <a:lnTo>
                  <a:pt x="575" y="234"/>
                </a:lnTo>
                <a:lnTo>
                  <a:pt x="572" y="226"/>
                </a:lnTo>
                <a:lnTo>
                  <a:pt x="567" y="211"/>
                </a:lnTo>
                <a:lnTo>
                  <a:pt x="563" y="195"/>
                </a:lnTo>
                <a:lnTo>
                  <a:pt x="561" y="184"/>
                </a:lnTo>
                <a:lnTo>
                  <a:pt x="561" y="184"/>
                </a:lnTo>
                <a:lnTo>
                  <a:pt x="559" y="175"/>
                </a:lnTo>
                <a:lnTo>
                  <a:pt x="557" y="162"/>
                </a:lnTo>
                <a:lnTo>
                  <a:pt x="552" y="149"/>
                </a:lnTo>
                <a:lnTo>
                  <a:pt x="549" y="144"/>
                </a:lnTo>
                <a:lnTo>
                  <a:pt x="546" y="139"/>
                </a:lnTo>
                <a:lnTo>
                  <a:pt x="546" y="139"/>
                </a:lnTo>
                <a:lnTo>
                  <a:pt x="539" y="133"/>
                </a:lnTo>
                <a:lnTo>
                  <a:pt x="533" y="128"/>
                </a:lnTo>
                <a:lnTo>
                  <a:pt x="511" y="114"/>
                </a:lnTo>
                <a:lnTo>
                  <a:pt x="511" y="114"/>
                </a:lnTo>
                <a:lnTo>
                  <a:pt x="495" y="105"/>
                </a:lnTo>
                <a:lnTo>
                  <a:pt x="480" y="97"/>
                </a:lnTo>
                <a:lnTo>
                  <a:pt x="465" y="92"/>
                </a:lnTo>
                <a:lnTo>
                  <a:pt x="459" y="91"/>
                </a:lnTo>
                <a:lnTo>
                  <a:pt x="452" y="90"/>
                </a:lnTo>
                <a:lnTo>
                  <a:pt x="452" y="90"/>
                </a:lnTo>
                <a:lnTo>
                  <a:pt x="444" y="90"/>
                </a:lnTo>
                <a:lnTo>
                  <a:pt x="438" y="91"/>
                </a:lnTo>
                <a:lnTo>
                  <a:pt x="424" y="95"/>
                </a:lnTo>
                <a:lnTo>
                  <a:pt x="416" y="98"/>
                </a:lnTo>
                <a:lnTo>
                  <a:pt x="412" y="100"/>
                </a:lnTo>
                <a:lnTo>
                  <a:pt x="412" y="100"/>
                </a:lnTo>
                <a:lnTo>
                  <a:pt x="382" y="110"/>
                </a:lnTo>
                <a:lnTo>
                  <a:pt x="382" y="110"/>
                </a:lnTo>
                <a:lnTo>
                  <a:pt x="372" y="113"/>
                </a:lnTo>
                <a:lnTo>
                  <a:pt x="364" y="119"/>
                </a:lnTo>
                <a:lnTo>
                  <a:pt x="357" y="127"/>
                </a:lnTo>
                <a:lnTo>
                  <a:pt x="352" y="134"/>
                </a:lnTo>
                <a:lnTo>
                  <a:pt x="352" y="134"/>
                </a:lnTo>
                <a:lnTo>
                  <a:pt x="344" y="154"/>
                </a:lnTo>
                <a:lnTo>
                  <a:pt x="340" y="164"/>
                </a:lnTo>
                <a:lnTo>
                  <a:pt x="338" y="174"/>
                </a:lnTo>
                <a:lnTo>
                  <a:pt x="338" y="174"/>
                </a:lnTo>
                <a:lnTo>
                  <a:pt x="338" y="180"/>
                </a:lnTo>
                <a:lnTo>
                  <a:pt x="338" y="185"/>
                </a:lnTo>
                <a:lnTo>
                  <a:pt x="339" y="189"/>
                </a:lnTo>
                <a:lnTo>
                  <a:pt x="338" y="194"/>
                </a:lnTo>
                <a:lnTo>
                  <a:pt x="338" y="194"/>
                </a:lnTo>
                <a:lnTo>
                  <a:pt x="336" y="200"/>
                </a:lnTo>
                <a:lnTo>
                  <a:pt x="338" y="206"/>
                </a:lnTo>
                <a:lnTo>
                  <a:pt x="339" y="212"/>
                </a:lnTo>
                <a:lnTo>
                  <a:pt x="338" y="219"/>
                </a:lnTo>
                <a:lnTo>
                  <a:pt x="338" y="219"/>
                </a:lnTo>
                <a:lnTo>
                  <a:pt x="336" y="227"/>
                </a:lnTo>
                <a:lnTo>
                  <a:pt x="336" y="237"/>
                </a:lnTo>
                <a:lnTo>
                  <a:pt x="338" y="253"/>
                </a:lnTo>
                <a:lnTo>
                  <a:pt x="338" y="253"/>
                </a:lnTo>
                <a:lnTo>
                  <a:pt x="339" y="255"/>
                </a:lnTo>
                <a:lnTo>
                  <a:pt x="343" y="256"/>
                </a:lnTo>
                <a:lnTo>
                  <a:pt x="345" y="258"/>
                </a:lnTo>
                <a:lnTo>
                  <a:pt x="346" y="261"/>
                </a:lnTo>
                <a:lnTo>
                  <a:pt x="348" y="263"/>
                </a:lnTo>
                <a:lnTo>
                  <a:pt x="352" y="293"/>
                </a:lnTo>
                <a:lnTo>
                  <a:pt x="352" y="293"/>
                </a:lnTo>
                <a:lnTo>
                  <a:pt x="359" y="299"/>
                </a:lnTo>
                <a:lnTo>
                  <a:pt x="367" y="308"/>
                </a:lnTo>
                <a:lnTo>
                  <a:pt x="367" y="308"/>
                </a:lnTo>
                <a:lnTo>
                  <a:pt x="370" y="309"/>
                </a:lnTo>
                <a:lnTo>
                  <a:pt x="374" y="309"/>
                </a:lnTo>
                <a:lnTo>
                  <a:pt x="376" y="310"/>
                </a:lnTo>
                <a:lnTo>
                  <a:pt x="377" y="313"/>
                </a:lnTo>
                <a:lnTo>
                  <a:pt x="377" y="313"/>
                </a:lnTo>
                <a:lnTo>
                  <a:pt x="382" y="323"/>
                </a:lnTo>
                <a:lnTo>
                  <a:pt x="392" y="343"/>
                </a:lnTo>
                <a:lnTo>
                  <a:pt x="392" y="343"/>
                </a:lnTo>
                <a:lnTo>
                  <a:pt x="396" y="349"/>
                </a:lnTo>
                <a:lnTo>
                  <a:pt x="400" y="355"/>
                </a:lnTo>
                <a:lnTo>
                  <a:pt x="408" y="364"/>
                </a:lnTo>
                <a:lnTo>
                  <a:pt x="417" y="372"/>
                </a:lnTo>
                <a:lnTo>
                  <a:pt x="417" y="372"/>
                </a:lnTo>
                <a:lnTo>
                  <a:pt x="417" y="379"/>
                </a:lnTo>
                <a:lnTo>
                  <a:pt x="417" y="391"/>
                </a:lnTo>
                <a:lnTo>
                  <a:pt x="417" y="412"/>
                </a:lnTo>
                <a:lnTo>
                  <a:pt x="417" y="412"/>
                </a:lnTo>
                <a:lnTo>
                  <a:pt x="418" y="413"/>
                </a:lnTo>
                <a:lnTo>
                  <a:pt x="421" y="416"/>
                </a:lnTo>
                <a:lnTo>
                  <a:pt x="426" y="420"/>
                </a:lnTo>
                <a:lnTo>
                  <a:pt x="427" y="421"/>
                </a:lnTo>
                <a:lnTo>
                  <a:pt x="427" y="423"/>
                </a:lnTo>
                <a:lnTo>
                  <a:pt x="423" y="425"/>
                </a:lnTo>
                <a:lnTo>
                  <a:pt x="417" y="427"/>
                </a:lnTo>
                <a:lnTo>
                  <a:pt x="417" y="427"/>
                </a:lnTo>
                <a:lnTo>
                  <a:pt x="360" y="438"/>
                </a:lnTo>
                <a:lnTo>
                  <a:pt x="325" y="444"/>
                </a:lnTo>
                <a:lnTo>
                  <a:pt x="298" y="447"/>
                </a:lnTo>
                <a:lnTo>
                  <a:pt x="298" y="447"/>
                </a:lnTo>
                <a:lnTo>
                  <a:pt x="144" y="452"/>
                </a:lnTo>
                <a:lnTo>
                  <a:pt x="214" y="313"/>
                </a:lnTo>
                <a:close/>
                <a:moveTo>
                  <a:pt x="476" y="1538"/>
                </a:moveTo>
                <a:lnTo>
                  <a:pt x="476" y="1538"/>
                </a:lnTo>
                <a:lnTo>
                  <a:pt x="476" y="1532"/>
                </a:lnTo>
                <a:lnTo>
                  <a:pt x="478" y="1526"/>
                </a:lnTo>
                <a:lnTo>
                  <a:pt x="481" y="1515"/>
                </a:lnTo>
                <a:lnTo>
                  <a:pt x="486" y="1504"/>
                </a:lnTo>
                <a:lnTo>
                  <a:pt x="486" y="1504"/>
                </a:lnTo>
                <a:lnTo>
                  <a:pt x="485" y="1600"/>
                </a:lnTo>
                <a:lnTo>
                  <a:pt x="484" y="1676"/>
                </a:lnTo>
                <a:lnTo>
                  <a:pt x="485" y="1708"/>
                </a:lnTo>
                <a:lnTo>
                  <a:pt x="486" y="1732"/>
                </a:lnTo>
                <a:lnTo>
                  <a:pt x="486" y="1732"/>
                </a:lnTo>
                <a:lnTo>
                  <a:pt x="490" y="1757"/>
                </a:lnTo>
                <a:lnTo>
                  <a:pt x="491" y="1762"/>
                </a:lnTo>
                <a:lnTo>
                  <a:pt x="494" y="1764"/>
                </a:lnTo>
                <a:lnTo>
                  <a:pt x="495" y="1765"/>
                </a:lnTo>
                <a:lnTo>
                  <a:pt x="497" y="1765"/>
                </a:lnTo>
                <a:lnTo>
                  <a:pt x="499" y="1765"/>
                </a:lnTo>
                <a:lnTo>
                  <a:pt x="501" y="1767"/>
                </a:lnTo>
                <a:lnTo>
                  <a:pt x="501" y="1767"/>
                </a:lnTo>
                <a:lnTo>
                  <a:pt x="516" y="1779"/>
                </a:lnTo>
                <a:lnTo>
                  <a:pt x="526" y="1786"/>
                </a:lnTo>
                <a:lnTo>
                  <a:pt x="526" y="1786"/>
                </a:lnTo>
                <a:lnTo>
                  <a:pt x="516" y="1855"/>
                </a:lnTo>
                <a:lnTo>
                  <a:pt x="506" y="1935"/>
                </a:lnTo>
                <a:lnTo>
                  <a:pt x="506" y="1935"/>
                </a:lnTo>
                <a:lnTo>
                  <a:pt x="505" y="1941"/>
                </a:lnTo>
                <a:lnTo>
                  <a:pt x="504" y="1946"/>
                </a:lnTo>
                <a:lnTo>
                  <a:pt x="499" y="1956"/>
                </a:lnTo>
                <a:lnTo>
                  <a:pt x="495" y="1964"/>
                </a:lnTo>
                <a:lnTo>
                  <a:pt x="491" y="1970"/>
                </a:lnTo>
                <a:lnTo>
                  <a:pt x="491" y="1970"/>
                </a:lnTo>
                <a:lnTo>
                  <a:pt x="485" y="1986"/>
                </a:lnTo>
                <a:lnTo>
                  <a:pt x="481" y="1995"/>
                </a:lnTo>
                <a:lnTo>
                  <a:pt x="481" y="1995"/>
                </a:lnTo>
                <a:lnTo>
                  <a:pt x="479" y="1989"/>
                </a:lnTo>
                <a:lnTo>
                  <a:pt x="476" y="1984"/>
                </a:lnTo>
                <a:lnTo>
                  <a:pt x="476" y="1980"/>
                </a:lnTo>
                <a:lnTo>
                  <a:pt x="476" y="1980"/>
                </a:lnTo>
                <a:lnTo>
                  <a:pt x="476" y="1979"/>
                </a:lnTo>
                <a:lnTo>
                  <a:pt x="475" y="1975"/>
                </a:lnTo>
                <a:lnTo>
                  <a:pt x="469" y="1966"/>
                </a:lnTo>
                <a:lnTo>
                  <a:pt x="461" y="1955"/>
                </a:lnTo>
                <a:lnTo>
                  <a:pt x="447" y="1776"/>
                </a:lnTo>
                <a:lnTo>
                  <a:pt x="447" y="1776"/>
                </a:lnTo>
                <a:lnTo>
                  <a:pt x="454" y="1768"/>
                </a:lnTo>
                <a:lnTo>
                  <a:pt x="460" y="1759"/>
                </a:lnTo>
                <a:lnTo>
                  <a:pt x="461" y="1755"/>
                </a:lnTo>
                <a:lnTo>
                  <a:pt x="461" y="1752"/>
                </a:lnTo>
                <a:lnTo>
                  <a:pt x="461" y="1752"/>
                </a:lnTo>
                <a:lnTo>
                  <a:pt x="463" y="1717"/>
                </a:lnTo>
                <a:lnTo>
                  <a:pt x="469" y="1648"/>
                </a:lnTo>
                <a:lnTo>
                  <a:pt x="474" y="1577"/>
                </a:lnTo>
                <a:lnTo>
                  <a:pt x="476" y="1538"/>
                </a:lnTo>
                <a:lnTo>
                  <a:pt x="476" y="15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B189E4DF-D921-85F1-8DD3-2BB191C026E8}"/>
              </a:ext>
            </a:extLst>
          </p:cNvPr>
          <p:cNvSpPr>
            <a:spLocks/>
          </p:cNvSpPr>
          <p:nvPr/>
        </p:nvSpPr>
        <p:spPr bwMode="auto">
          <a:xfrm>
            <a:off x="7059614" y="907291"/>
            <a:ext cx="1550986" cy="2443094"/>
          </a:xfrm>
          <a:custGeom>
            <a:avLst/>
            <a:gdLst>
              <a:gd name="T0" fmla="*/ 691 w 1330"/>
              <a:gd name="T1" fmla="*/ 173 h 2095"/>
              <a:gd name="T2" fmla="*/ 646 w 1330"/>
              <a:gd name="T3" fmla="*/ 213 h 2095"/>
              <a:gd name="T4" fmla="*/ 633 w 1330"/>
              <a:gd name="T5" fmla="*/ 257 h 2095"/>
              <a:gd name="T6" fmla="*/ 641 w 1330"/>
              <a:gd name="T7" fmla="*/ 304 h 2095"/>
              <a:gd name="T8" fmla="*/ 649 w 1330"/>
              <a:gd name="T9" fmla="*/ 352 h 2095"/>
              <a:gd name="T10" fmla="*/ 729 w 1330"/>
              <a:gd name="T11" fmla="*/ 497 h 2095"/>
              <a:gd name="T12" fmla="*/ 472 w 1330"/>
              <a:gd name="T13" fmla="*/ 546 h 2095"/>
              <a:gd name="T14" fmla="*/ 173 w 1330"/>
              <a:gd name="T15" fmla="*/ 299 h 2095"/>
              <a:gd name="T16" fmla="*/ 179 w 1330"/>
              <a:gd name="T17" fmla="*/ 265 h 2095"/>
              <a:gd name="T18" fmla="*/ 121 w 1330"/>
              <a:gd name="T19" fmla="*/ 206 h 2095"/>
              <a:gd name="T20" fmla="*/ 111 w 1330"/>
              <a:gd name="T21" fmla="*/ 268 h 2095"/>
              <a:gd name="T22" fmla="*/ 48 w 1330"/>
              <a:gd name="T23" fmla="*/ 204 h 2095"/>
              <a:gd name="T24" fmla="*/ 27 w 1330"/>
              <a:gd name="T25" fmla="*/ 218 h 2095"/>
              <a:gd name="T26" fmla="*/ 46 w 1330"/>
              <a:gd name="T27" fmla="*/ 306 h 2095"/>
              <a:gd name="T28" fmla="*/ 2 w 1330"/>
              <a:gd name="T29" fmla="*/ 288 h 2095"/>
              <a:gd name="T30" fmla="*/ 166 w 1330"/>
              <a:gd name="T31" fmla="*/ 471 h 2095"/>
              <a:gd name="T32" fmla="*/ 389 w 1330"/>
              <a:gd name="T33" fmla="*/ 675 h 2095"/>
              <a:gd name="T34" fmla="*/ 621 w 1330"/>
              <a:gd name="T35" fmla="*/ 744 h 2095"/>
              <a:gd name="T36" fmla="*/ 681 w 1330"/>
              <a:gd name="T37" fmla="*/ 918 h 2095"/>
              <a:gd name="T38" fmla="*/ 701 w 1330"/>
              <a:gd name="T39" fmla="*/ 1002 h 2095"/>
              <a:gd name="T40" fmla="*/ 691 w 1330"/>
              <a:gd name="T41" fmla="*/ 1057 h 2095"/>
              <a:gd name="T42" fmla="*/ 494 w 1330"/>
              <a:gd name="T43" fmla="*/ 1621 h 2095"/>
              <a:gd name="T44" fmla="*/ 546 w 1330"/>
              <a:gd name="T45" fmla="*/ 1703 h 2095"/>
              <a:gd name="T46" fmla="*/ 669 w 1330"/>
              <a:gd name="T47" fmla="*/ 1788 h 2095"/>
              <a:gd name="T48" fmla="*/ 649 w 1330"/>
              <a:gd name="T49" fmla="*/ 1978 h 2095"/>
              <a:gd name="T50" fmla="*/ 581 w 1330"/>
              <a:gd name="T51" fmla="*/ 2069 h 2095"/>
              <a:gd name="T52" fmla="*/ 638 w 1330"/>
              <a:gd name="T53" fmla="*/ 2091 h 2095"/>
              <a:gd name="T54" fmla="*/ 808 w 1330"/>
              <a:gd name="T55" fmla="*/ 1962 h 2095"/>
              <a:gd name="T56" fmla="*/ 837 w 1330"/>
              <a:gd name="T57" fmla="*/ 1905 h 2095"/>
              <a:gd name="T58" fmla="*/ 750 w 1330"/>
              <a:gd name="T59" fmla="*/ 1514 h 2095"/>
              <a:gd name="T60" fmla="*/ 849 w 1330"/>
              <a:gd name="T61" fmla="*/ 1333 h 2095"/>
              <a:gd name="T62" fmla="*/ 846 w 1330"/>
              <a:gd name="T63" fmla="*/ 1630 h 2095"/>
              <a:gd name="T64" fmla="*/ 894 w 1330"/>
              <a:gd name="T65" fmla="*/ 1787 h 2095"/>
              <a:gd name="T66" fmla="*/ 867 w 1330"/>
              <a:gd name="T67" fmla="*/ 1900 h 2095"/>
              <a:gd name="T68" fmla="*/ 978 w 1330"/>
              <a:gd name="T69" fmla="*/ 2009 h 2095"/>
              <a:gd name="T70" fmla="*/ 1018 w 1330"/>
              <a:gd name="T71" fmla="*/ 1979 h 2095"/>
              <a:gd name="T72" fmla="*/ 957 w 1330"/>
              <a:gd name="T73" fmla="*/ 1893 h 2095"/>
              <a:gd name="T74" fmla="*/ 971 w 1330"/>
              <a:gd name="T75" fmla="*/ 1816 h 2095"/>
              <a:gd name="T76" fmla="*/ 1056 w 1330"/>
              <a:gd name="T77" fmla="*/ 1699 h 2095"/>
              <a:gd name="T78" fmla="*/ 1135 w 1330"/>
              <a:gd name="T79" fmla="*/ 1328 h 2095"/>
              <a:gd name="T80" fmla="*/ 1129 w 1330"/>
              <a:gd name="T81" fmla="*/ 1049 h 2095"/>
              <a:gd name="T82" fmla="*/ 1057 w 1330"/>
              <a:gd name="T83" fmla="*/ 853 h 2095"/>
              <a:gd name="T84" fmla="*/ 1255 w 1330"/>
              <a:gd name="T85" fmla="*/ 556 h 2095"/>
              <a:gd name="T86" fmla="*/ 1330 w 1330"/>
              <a:gd name="T87" fmla="*/ 460 h 2095"/>
              <a:gd name="T88" fmla="*/ 1285 w 1330"/>
              <a:gd name="T89" fmla="*/ 208 h 2095"/>
              <a:gd name="T90" fmla="*/ 1267 w 1330"/>
              <a:gd name="T91" fmla="*/ 21 h 2095"/>
              <a:gd name="T92" fmla="*/ 1210 w 1330"/>
              <a:gd name="T93" fmla="*/ 4 h 2095"/>
              <a:gd name="T94" fmla="*/ 1216 w 1330"/>
              <a:gd name="T95" fmla="*/ 84 h 2095"/>
              <a:gd name="T96" fmla="*/ 1177 w 1330"/>
              <a:gd name="T97" fmla="*/ 46 h 2095"/>
              <a:gd name="T98" fmla="*/ 1128 w 1330"/>
              <a:gd name="T99" fmla="*/ 38 h 2095"/>
              <a:gd name="T100" fmla="*/ 1142 w 1330"/>
              <a:gd name="T101" fmla="*/ 79 h 2095"/>
              <a:gd name="T102" fmla="*/ 1166 w 1330"/>
              <a:gd name="T103" fmla="*/ 159 h 2095"/>
              <a:gd name="T104" fmla="*/ 1102 w 1330"/>
              <a:gd name="T105" fmla="*/ 197 h 2095"/>
              <a:gd name="T106" fmla="*/ 1156 w 1330"/>
              <a:gd name="T107" fmla="*/ 213 h 2095"/>
              <a:gd name="T108" fmla="*/ 1122 w 1330"/>
              <a:gd name="T109" fmla="*/ 431 h 2095"/>
              <a:gd name="T110" fmla="*/ 880 w 1330"/>
              <a:gd name="T111" fmla="*/ 438 h 2095"/>
              <a:gd name="T112" fmla="*/ 889 w 1330"/>
              <a:gd name="T113" fmla="*/ 387 h 2095"/>
              <a:gd name="T114" fmla="*/ 891 w 1330"/>
              <a:gd name="T115" fmla="*/ 305 h 2095"/>
              <a:gd name="T116" fmla="*/ 864 w 1330"/>
              <a:gd name="T117" fmla="*/ 223 h 2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0" h="2095">
                <a:moveTo>
                  <a:pt x="790" y="173"/>
                </a:moveTo>
                <a:lnTo>
                  <a:pt x="790" y="173"/>
                </a:lnTo>
                <a:lnTo>
                  <a:pt x="775" y="172"/>
                </a:lnTo>
                <a:lnTo>
                  <a:pt x="740" y="169"/>
                </a:lnTo>
                <a:lnTo>
                  <a:pt x="740" y="169"/>
                </a:lnTo>
                <a:lnTo>
                  <a:pt x="723" y="166"/>
                </a:lnTo>
                <a:lnTo>
                  <a:pt x="711" y="165"/>
                </a:lnTo>
                <a:lnTo>
                  <a:pt x="704" y="166"/>
                </a:lnTo>
                <a:lnTo>
                  <a:pt x="700" y="167"/>
                </a:lnTo>
                <a:lnTo>
                  <a:pt x="695" y="170"/>
                </a:lnTo>
                <a:lnTo>
                  <a:pt x="691" y="173"/>
                </a:lnTo>
                <a:lnTo>
                  <a:pt x="691" y="173"/>
                </a:lnTo>
                <a:lnTo>
                  <a:pt x="682" y="182"/>
                </a:lnTo>
                <a:lnTo>
                  <a:pt x="673" y="191"/>
                </a:lnTo>
                <a:lnTo>
                  <a:pt x="666" y="197"/>
                </a:lnTo>
                <a:lnTo>
                  <a:pt x="664" y="198"/>
                </a:lnTo>
                <a:lnTo>
                  <a:pt x="661" y="198"/>
                </a:lnTo>
                <a:lnTo>
                  <a:pt x="661" y="198"/>
                </a:lnTo>
                <a:lnTo>
                  <a:pt x="660" y="198"/>
                </a:lnTo>
                <a:lnTo>
                  <a:pt x="657" y="200"/>
                </a:lnTo>
                <a:lnTo>
                  <a:pt x="652" y="206"/>
                </a:lnTo>
                <a:lnTo>
                  <a:pt x="646" y="213"/>
                </a:lnTo>
                <a:lnTo>
                  <a:pt x="646" y="213"/>
                </a:lnTo>
                <a:lnTo>
                  <a:pt x="652" y="214"/>
                </a:lnTo>
                <a:lnTo>
                  <a:pt x="656" y="217"/>
                </a:lnTo>
                <a:lnTo>
                  <a:pt x="656" y="217"/>
                </a:lnTo>
                <a:lnTo>
                  <a:pt x="656" y="218"/>
                </a:lnTo>
                <a:lnTo>
                  <a:pt x="656" y="218"/>
                </a:lnTo>
                <a:lnTo>
                  <a:pt x="649" y="231"/>
                </a:lnTo>
                <a:lnTo>
                  <a:pt x="636" y="248"/>
                </a:lnTo>
                <a:lnTo>
                  <a:pt x="636" y="248"/>
                </a:lnTo>
                <a:lnTo>
                  <a:pt x="634" y="252"/>
                </a:lnTo>
                <a:lnTo>
                  <a:pt x="633" y="257"/>
                </a:lnTo>
                <a:lnTo>
                  <a:pt x="631" y="267"/>
                </a:lnTo>
                <a:lnTo>
                  <a:pt x="631" y="278"/>
                </a:lnTo>
                <a:lnTo>
                  <a:pt x="631" y="278"/>
                </a:lnTo>
                <a:lnTo>
                  <a:pt x="636" y="274"/>
                </a:lnTo>
                <a:lnTo>
                  <a:pt x="640" y="271"/>
                </a:lnTo>
                <a:lnTo>
                  <a:pt x="641" y="271"/>
                </a:lnTo>
                <a:lnTo>
                  <a:pt x="641" y="273"/>
                </a:lnTo>
                <a:lnTo>
                  <a:pt x="641" y="273"/>
                </a:lnTo>
                <a:lnTo>
                  <a:pt x="641" y="280"/>
                </a:lnTo>
                <a:lnTo>
                  <a:pt x="641" y="291"/>
                </a:lnTo>
                <a:lnTo>
                  <a:pt x="641" y="304"/>
                </a:lnTo>
                <a:lnTo>
                  <a:pt x="641" y="312"/>
                </a:lnTo>
                <a:lnTo>
                  <a:pt x="641" y="312"/>
                </a:lnTo>
                <a:lnTo>
                  <a:pt x="641" y="315"/>
                </a:lnTo>
                <a:lnTo>
                  <a:pt x="643" y="319"/>
                </a:lnTo>
                <a:lnTo>
                  <a:pt x="646" y="325"/>
                </a:lnTo>
                <a:lnTo>
                  <a:pt x="650" y="332"/>
                </a:lnTo>
                <a:lnTo>
                  <a:pt x="651" y="337"/>
                </a:lnTo>
                <a:lnTo>
                  <a:pt x="651" y="337"/>
                </a:lnTo>
                <a:lnTo>
                  <a:pt x="650" y="341"/>
                </a:lnTo>
                <a:lnTo>
                  <a:pt x="649" y="346"/>
                </a:lnTo>
                <a:lnTo>
                  <a:pt x="649" y="352"/>
                </a:lnTo>
                <a:lnTo>
                  <a:pt x="650" y="357"/>
                </a:lnTo>
                <a:lnTo>
                  <a:pt x="651" y="362"/>
                </a:lnTo>
                <a:lnTo>
                  <a:pt x="651" y="362"/>
                </a:lnTo>
                <a:lnTo>
                  <a:pt x="661" y="382"/>
                </a:lnTo>
                <a:lnTo>
                  <a:pt x="666" y="392"/>
                </a:lnTo>
                <a:lnTo>
                  <a:pt x="691" y="422"/>
                </a:lnTo>
                <a:lnTo>
                  <a:pt x="721" y="461"/>
                </a:lnTo>
                <a:lnTo>
                  <a:pt x="721" y="461"/>
                </a:lnTo>
                <a:lnTo>
                  <a:pt x="723" y="470"/>
                </a:lnTo>
                <a:lnTo>
                  <a:pt x="727" y="485"/>
                </a:lnTo>
                <a:lnTo>
                  <a:pt x="729" y="497"/>
                </a:lnTo>
                <a:lnTo>
                  <a:pt x="729" y="501"/>
                </a:lnTo>
                <a:lnTo>
                  <a:pt x="730" y="501"/>
                </a:lnTo>
                <a:lnTo>
                  <a:pt x="730" y="501"/>
                </a:lnTo>
                <a:lnTo>
                  <a:pt x="721" y="502"/>
                </a:lnTo>
                <a:lnTo>
                  <a:pt x="695" y="506"/>
                </a:lnTo>
                <a:lnTo>
                  <a:pt x="614" y="522"/>
                </a:lnTo>
                <a:lnTo>
                  <a:pt x="531" y="538"/>
                </a:lnTo>
                <a:lnTo>
                  <a:pt x="501" y="544"/>
                </a:lnTo>
                <a:lnTo>
                  <a:pt x="488" y="546"/>
                </a:lnTo>
                <a:lnTo>
                  <a:pt x="488" y="546"/>
                </a:lnTo>
                <a:lnTo>
                  <a:pt x="472" y="546"/>
                </a:lnTo>
                <a:lnTo>
                  <a:pt x="448" y="546"/>
                </a:lnTo>
                <a:lnTo>
                  <a:pt x="418" y="546"/>
                </a:lnTo>
                <a:lnTo>
                  <a:pt x="384" y="546"/>
                </a:lnTo>
                <a:lnTo>
                  <a:pt x="176" y="382"/>
                </a:lnTo>
                <a:lnTo>
                  <a:pt x="176" y="382"/>
                </a:lnTo>
                <a:lnTo>
                  <a:pt x="172" y="346"/>
                </a:lnTo>
                <a:lnTo>
                  <a:pt x="170" y="319"/>
                </a:lnTo>
                <a:lnTo>
                  <a:pt x="170" y="309"/>
                </a:lnTo>
                <a:lnTo>
                  <a:pt x="171" y="302"/>
                </a:lnTo>
                <a:lnTo>
                  <a:pt x="171" y="302"/>
                </a:lnTo>
                <a:lnTo>
                  <a:pt x="173" y="299"/>
                </a:lnTo>
                <a:lnTo>
                  <a:pt x="177" y="294"/>
                </a:lnTo>
                <a:lnTo>
                  <a:pt x="186" y="285"/>
                </a:lnTo>
                <a:lnTo>
                  <a:pt x="189" y="280"/>
                </a:lnTo>
                <a:lnTo>
                  <a:pt x="192" y="275"/>
                </a:lnTo>
                <a:lnTo>
                  <a:pt x="193" y="271"/>
                </a:lnTo>
                <a:lnTo>
                  <a:pt x="192" y="269"/>
                </a:lnTo>
                <a:lnTo>
                  <a:pt x="191" y="268"/>
                </a:lnTo>
                <a:lnTo>
                  <a:pt x="191" y="268"/>
                </a:lnTo>
                <a:lnTo>
                  <a:pt x="188" y="267"/>
                </a:lnTo>
                <a:lnTo>
                  <a:pt x="186" y="265"/>
                </a:lnTo>
                <a:lnTo>
                  <a:pt x="179" y="265"/>
                </a:lnTo>
                <a:lnTo>
                  <a:pt x="172" y="267"/>
                </a:lnTo>
                <a:lnTo>
                  <a:pt x="165" y="269"/>
                </a:lnTo>
                <a:lnTo>
                  <a:pt x="152" y="275"/>
                </a:lnTo>
                <a:lnTo>
                  <a:pt x="146" y="278"/>
                </a:lnTo>
                <a:lnTo>
                  <a:pt x="146" y="278"/>
                </a:lnTo>
                <a:lnTo>
                  <a:pt x="139" y="247"/>
                </a:lnTo>
                <a:lnTo>
                  <a:pt x="131" y="224"/>
                </a:lnTo>
                <a:lnTo>
                  <a:pt x="129" y="217"/>
                </a:lnTo>
                <a:lnTo>
                  <a:pt x="126" y="213"/>
                </a:lnTo>
                <a:lnTo>
                  <a:pt x="126" y="213"/>
                </a:lnTo>
                <a:lnTo>
                  <a:pt x="121" y="206"/>
                </a:lnTo>
                <a:lnTo>
                  <a:pt x="114" y="195"/>
                </a:lnTo>
                <a:lnTo>
                  <a:pt x="106" y="186"/>
                </a:lnTo>
                <a:lnTo>
                  <a:pt x="104" y="183"/>
                </a:lnTo>
                <a:lnTo>
                  <a:pt x="103" y="183"/>
                </a:lnTo>
                <a:lnTo>
                  <a:pt x="101" y="183"/>
                </a:lnTo>
                <a:lnTo>
                  <a:pt x="101" y="183"/>
                </a:lnTo>
                <a:lnTo>
                  <a:pt x="100" y="188"/>
                </a:lnTo>
                <a:lnTo>
                  <a:pt x="101" y="198"/>
                </a:lnTo>
                <a:lnTo>
                  <a:pt x="105" y="227"/>
                </a:lnTo>
                <a:lnTo>
                  <a:pt x="111" y="268"/>
                </a:lnTo>
                <a:lnTo>
                  <a:pt x="111" y="268"/>
                </a:lnTo>
                <a:lnTo>
                  <a:pt x="84" y="231"/>
                </a:lnTo>
                <a:lnTo>
                  <a:pt x="63" y="206"/>
                </a:lnTo>
                <a:lnTo>
                  <a:pt x="56" y="197"/>
                </a:lnTo>
                <a:lnTo>
                  <a:pt x="52" y="193"/>
                </a:lnTo>
                <a:lnTo>
                  <a:pt x="52" y="193"/>
                </a:lnTo>
                <a:lnTo>
                  <a:pt x="49" y="192"/>
                </a:lnTo>
                <a:lnTo>
                  <a:pt x="48" y="192"/>
                </a:lnTo>
                <a:lnTo>
                  <a:pt x="47" y="195"/>
                </a:lnTo>
                <a:lnTo>
                  <a:pt x="47" y="198"/>
                </a:lnTo>
                <a:lnTo>
                  <a:pt x="47" y="198"/>
                </a:lnTo>
                <a:lnTo>
                  <a:pt x="48" y="204"/>
                </a:lnTo>
                <a:lnTo>
                  <a:pt x="53" y="216"/>
                </a:lnTo>
                <a:lnTo>
                  <a:pt x="66" y="245"/>
                </a:lnTo>
                <a:lnTo>
                  <a:pt x="78" y="273"/>
                </a:lnTo>
                <a:lnTo>
                  <a:pt x="82" y="283"/>
                </a:lnTo>
                <a:lnTo>
                  <a:pt x="82" y="283"/>
                </a:lnTo>
                <a:lnTo>
                  <a:pt x="56" y="247"/>
                </a:lnTo>
                <a:lnTo>
                  <a:pt x="38" y="226"/>
                </a:lnTo>
                <a:lnTo>
                  <a:pt x="31" y="219"/>
                </a:lnTo>
                <a:lnTo>
                  <a:pt x="28" y="218"/>
                </a:lnTo>
                <a:lnTo>
                  <a:pt x="27" y="218"/>
                </a:lnTo>
                <a:lnTo>
                  <a:pt x="27" y="218"/>
                </a:lnTo>
                <a:lnTo>
                  <a:pt x="27" y="221"/>
                </a:lnTo>
                <a:lnTo>
                  <a:pt x="27" y="223"/>
                </a:lnTo>
                <a:lnTo>
                  <a:pt x="31" y="236"/>
                </a:lnTo>
                <a:lnTo>
                  <a:pt x="43" y="267"/>
                </a:lnTo>
                <a:lnTo>
                  <a:pt x="56" y="299"/>
                </a:lnTo>
                <a:lnTo>
                  <a:pt x="58" y="309"/>
                </a:lnTo>
                <a:lnTo>
                  <a:pt x="58" y="311"/>
                </a:lnTo>
                <a:lnTo>
                  <a:pt x="57" y="312"/>
                </a:lnTo>
                <a:lnTo>
                  <a:pt x="57" y="312"/>
                </a:lnTo>
                <a:lnTo>
                  <a:pt x="52" y="311"/>
                </a:lnTo>
                <a:lnTo>
                  <a:pt x="46" y="306"/>
                </a:lnTo>
                <a:lnTo>
                  <a:pt x="31" y="291"/>
                </a:lnTo>
                <a:lnTo>
                  <a:pt x="16" y="278"/>
                </a:lnTo>
                <a:lnTo>
                  <a:pt x="11" y="274"/>
                </a:lnTo>
                <a:lnTo>
                  <a:pt x="7" y="273"/>
                </a:lnTo>
                <a:lnTo>
                  <a:pt x="7" y="273"/>
                </a:lnTo>
                <a:lnTo>
                  <a:pt x="4" y="275"/>
                </a:lnTo>
                <a:lnTo>
                  <a:pt x="0" y="278"/>
                </a:lnTo>
                <a:lnTo>
                  <a:pt x="0" y="280"/>
                </a:lnTo>
                <a:lnTo>
                  <a:pt x="0" y="283"/>
                </a:lnTo>
                <a:lnTo>
                  <a:pt x="0" y="285"/>
                </a:lnTo>
                <a:lnTo>
                  <a:pt x="2" y="288"/>
                </a:lnTo>
                <a:lnTo>
                  <a:pt x="47" y="332"/>
                </a:lnTo>
                <a:lnTo>
                  <a:pt x="87" y="387"/>
                </a:lnTo>
                <a:lnTo>
                  <a:pt x="87" y="387"/>
                </a:lnTo>
                <a:lnTo>
                  <a:pt x="95" y="397"/>
                </a:lnTo>
                <a:lnTo>
                  <a:pt x="105" y="405"/>
                </a:lnTo>
                <a:lnTo>
                  <a:pt x="114" y="410"/>
                </a:lnTo>
                <a:lnTo>
                  <a:pt x="116" y="412"/>
                </a:lnTo>
                <a:lnTo>
                  <a:pt x="116" y="412"/>
                </a:lnTo>
                <a:lnTo>
                  <a:pt x="136" y="434"/>
                </a:lnTo>
                <a:lnTo>
                  <a:pt x="153" y="455"/>
                </a:lnTo>
                <a:lnTo>
                  <a:pt x="166" y="471"/>
                </a:lnTo>
                <a:lnTo>
                  <a:pt x="166" y="471"/>
                </a:lnTo>
                <a:lnTo>
                  <a:pt x="177" y="482"/>
                </a:lnTo>
                <a:lnTo>
                  <a:pt x="199" y="502"/>
                </a:lnTo>
                <a:lnTo>
                  <a:pt x="261" y="557"/>
                </a:lnTo>
                <a:lnTo>
                  <a:pt x="354" y="635"/>
                </a:lnTo>
                <a:lnTo>
                  <a:pt x="354" y="635"/>
                </a:lnTo>
                <a:lnTo>
                  <a:pt x="363" y="640"/>
                </a:lnTo>
                <a:lnTo>
                  <a:pt x="373" y="645"/>
                </a:lnTo>
                <a:lnTo>
                  <a:pt x="384" y="650"/>
                </a:lnTo>
                <a:lnTo>
                  <a:pt x="389" y="675"/>
                </a:lnTo>
                <a:lnTo>
                  <a:pt x="389" y="675"/>
                </a:lnTo>
                <a:lnTo>
                  <a:pt x="416" y="676"/>
                </a:lnTo>
                <a:lnTo>
                  <a:pt x="477" y="678"/>
                </a:lnTo>
                <a:lnTo>
                  <a:pt x="510" y="680"/>
                </a:lnTo>
                <a:lnTo>
                  <a:pt x="541" y="682"/>
                </a:lnTo>
                <a:lnTo>
                  <a:pt x="565" y="686"/>
                </a:lnTo>
                <a:lnTo>
                  <a:pt x="572" y="687"/>
                </a:lnTo>
                <a:lnTo>
                  <a:pt x="577" y="689"/>
                </a:lnTo>
                <a:lnTo>
                  <a:pt x="577" y="689"/>
                </a:lnTo>
                <a:lnTo>
                  <a:pt x="603" y="706"/>
                </a:lnTo>
                <a:lnTo>
                  <a:pt x="617" y="714"/>
                </a:lnTo>
                <a:lnTo>
                  <a:pt x="621" y="744"/>
                </a:lnTo>
                <a:lnTo>
                  <a:pt x="621" y="744"/>
                </a:lnTo>
                <a:lnTo>
                  <a:pt x="639" y="750"/>
                </a:lnTo>
                <a:lnTo>
                  <a:pt x="650" y="755"/>
                </a:lnTo>
                <a:lnTo>
                  <a:pt x="656" y="759"/>
                </a:lnTo>
                <a:lnTo>
                  <a:pt x="656" y="759"/>
                </a:lnTo>
                <a:lnTo>
                  <a:pt x="696" y="848"/>
                </a:lnTo>
                <a:lnTo>
                  <a:pt x="696" y="848"/>
                </a:lnTo>
                <a:lnTo>
                  <a:pt x="688" y="880"/>
                </a:lnTo>
                <a:lnTo>
                  <a:pt x="683" y="904"/>
                </a:lnTo>
                <a:lnTo>
                  <a:pt x="681" y="918"/>
                </a:lnTo>
                <a:lnTo>
                  <a:pt x="681" y="918"/>
                </a:lnTo>
                <a:lnTo>
                  <a:pt x="682" y="923"/>
                </a:lnTo>
                <a:lnTo>
                  <a:pt x="686" y="930"/>
                </a:lnTo>
                <a:lnTo>
                  <a:pt x="691" y="938"/>
                </a:lnTo>
                <a:lnTo>
                  <a:pt x="696" y="947"/>
                </a:lnTo>
                <a:lnTo>
                  <a:pt x="696" y="947"/>
                </a:lnTo>
                <a:lnTo>
                  <a:pt x="698" y="954"/>
                </a:lnTo>
                <a:lnTo>
                  <a:pt x="700" y="961"/>
                </a:lnTo>
                <a:lnTo>
                  <a:pt x="702" y="977"/>
                </a:lnTo>
                <a:lnTo>
                  <a:pt x="702" y="992"/>
                </a:lnTo>
                <a:lnTo>
                  <a:pt x="702" y="998"/>
                </a:lnTo>
                <a:lnTo>
                  <a:pt x="701" y="1002"/>
                </a:lnTo>
                <a:lnTo>
                  <a:pt x="701" y="1002"/>
                </a:lnTo>
                <a:lnTo>
                  <a:pt x="695" y="1011"/>
                </a:lnTo>
                <a:lnTo>
                  <a:pt x="685" y="1023"/>
                </a:lnTo>
                <a:lnTo>
                  <a:pt x="675" y="1036"/>
                </a:lnTo>
                <a:lnTo>
                  <a:pt x="672" y="1039"/>
                </a:lnTo>
                <a:lnTo>
                  <a:pt x="671" y="1042"/>
                </a:lnTo>
                <a:lnTo>
                  <a:pt x="671" y="1042"/>
                </a:lnTo>
                <a:lnTo>
                  <a:pt x="675" y="1045"/>
                </a:lnTo>
                <a:lnTo>
                  <a:pt x="681" y="1050"/>
                </a:lnTo>
                <a:lnTo>
                  <a:pt x="691" y="1057"/>
                </a:lnTo>
                <a:lnTo>
                  <a:pt x="691" y="1057"/>
                </a:lnTo>
                <a:lnTo>
                  <a:pt x="629" y="1183"/>
                </a:lnTo>
                <a:lnTo>
                  <a:pt x="586" y="1274"/>
                </a:lnTo>
                <a:lnTo>
                  <a:pt x="562" y="1320"/>
                </a:lnTo>
                <a:lnTo>
                  <a:pt x="562" y="1320"/>
                </a:lnTo>
                <a:lnTo>
                  <a:pt x="557" y="1333"/>
                </a:lnTo>
                <a:lnTo>
                  <a:pt x="550" y="1363"/>
                </a:lnTo>
                <a:lnTo>
                  <a:pt x="529" y="1450"/>
                </a:lnTo>
                <a:lnTo>
                  <a:pt x="509" y="1540"/>
                </a:lnTo>
                <a:lnTo>
                  <a:pt x="498" y="1592"/>
                </a:lnTo>
                <a:lnTo>
                  <a:pt x="498" y="1592"/>
                </a:lnTo>
                <a:lnTo>
                  <a:pt x="494" y="1621"/>
                </a:lnTo>
                <a:lnTo>
                  <a:pt x="491" y="1657"/>
                </a:lnTo>
                <a:lnTo>
                  <a:pt x="488" y="1702"/>
                </a:lnTo>
                <a:lnTo>
                  <a:pt x="488" y="1702"/>
                </a:lnTo>
                <a:lnTo>
                  <a:pt x="493" y="1699"/>
                </a:lnTo>
                <a:lnTo>
                  <a:pt x="506" y="1695"/>
                </a:lnTo>
                <a:lnTo>
                  <a:pt x="514" y="1694"/>
                </a:lnTo>
                <a:lnTo>
                  <a:pt x="522" y="1693"/>
                </a:lnTo>
                <a:lnTo>
                  <a:pt x="530" y="1694"/>
                </a:lnTo>
                <a:lnTo>
                  <a:pt x="537" y="1697"/>
                </a:lnTo>
                <a:lnTo>
                  <a:pt x="537" y="1697"/>
                </a:lnTo>
                <a:lnTo>
                  <a:pt x="546" y="1703"/>
                </a:lnTo>
                <a:lnTo>
                  <a:pt x="552" y="1708"/>
                </a:lnTo>
                <a:lnTo>
                  <a:pt x="555" y="1709"/>
                </a:lnTo>
                <a:lnTo>
                  <a:pt x="560" y="1711"/>
                </a:lnTo>
                <a:lnTo>
                  <a:pt x="577" y="1716"/>
                </a:lnTo>
                <a:lnTo>
                  <a:pt x="577" y="1716"/>
                </a:lnTo>
                <a:lnTo>
                  <a:pt x="600" y="1721"/>
                </a:lnTo>
                <a:lnTo>
                  <a:pt x="621" y="1724"/>
                </a:lnTo>
                <a:lnTo>
                  <a:pt x="641" y="1726"/>
                </a:lnTo>
                <a:lnTo>
                  <a:pt x="641" y="1726"/>
                </a:lnTo>
                <a:lnTo>
                  <a:pt x="650" y="1745"/>
                </a:lnTo>
                <a:lnTo>
                  <a:pt x="669" y="1788"/>
                </a:lnTo>
                <a:lnTo>
                  <a:pt x="678" y="1813"/>
                </a:lnTo>
                <a:lnTo>
                  <a:pt x="686" y="1837"/>
                </a:lnTo>
                <a:lnTo>
                  <a:pt x="691" y="1857"/>
                </a:lnTo>
                <a:lnTo>
                  <a:pt x="691" y="1864"/>
                </a:lnTo>
                <a:lnTo>
                  <a:pt x="691" y="1870"/>
                </a:lnTo>
                <a:lnTo>
                  <a:pt x="691" y="1870"/>
                </a:lnTo>
                <a:lnTo>
                  <a:pt x="683" y="1896"/>
                </a:lnTo>
                <a:lnTo>
                  <a:pt x="671" y="1930"/>
                </a:lnTo>
                <a:lnTo>
                  <a:pt x="664" y="1947"/>
                </a:lnTo>
                <a:lnTo>
                  <a:pt x="656" y="1964"/>
                </a:lnTo>
                <a:lnTo>
                  <a:pt x="649" y="1978"/>
                </a:lnTo>
                <a:lnTo>
                  <a:pt x="641" y="1989"/>
                </a:lnTo>
                <a:lnTo>
                  <a:pt x="641" y="1989"/>
                </a:lnTo>
                <a:lnTo>
                  <a:pt x="617" y="2023"/>
                </a:lnTo>
                <a:lnTo>
                  <a:pt x="607" y="2034"/>
                </a:lnTo>
                <a:lnTo>
                  <a:pt x="602" y="2039"/>
                </a:lnTo>
                <a:lnTo>
                  <a:pt x="602" y="2039"/>
                </a:lnTo>
                <a:lnTo>
                  <a:pt x="595" y="2044"/>
                </a:lnTo>
                <a:lnTo>
                  <a:pt x="588" y="2053"/>
                </a:lnTo>
                <a:lnTo>
                  <a:pt x="584" y="2059"/>
                </a:lnTo>
                <a:lnTo>
                  <a:pt x="582" y="2064"/>
                </a:lnTo>
                <a:lnTo>
                  <a:pt x="581" y="2069"/>
                </a:lnTo>
                <a:lnTo>
                  <a:pt x="582" y="2074"/>
                </a:lnTo>
                <a:lnTo>
                  <a:pt x="582" y="2074"/>
                </a:lnTo>
                <a:lnTo>
                  <a:pt x="584" y="2077"/>
                </a:lnTo>
                <a:lnTo>
                  <a:pt x="589" y="2081"/>
                </a:lnTo>
                <a:lnTo>
                  <a:pt x="594" y="2084"/>
                </a:lnTo>
                <a:lnTo>
                  <a:pt x="600" y="2086"/>
                </a:lnTo>
                <a:lnTo>
                  <a:pt x="613" y="2089"/>
                </a:lnTo>
                <a:lnTo>
                  <a:pt x="626" y="2089"/>
                </a:lnTo>
                <a:lnTo>
                  <a:pt x="626" y="2089"/>
                </a:lnTo>
                <a:lnTo>
                  <a:pt x="633" y="2089"/>
                </a:lnTo>
                <a:lnTo>
                  <a:pt x="638" y="2091"/>
                </a:lnTo>
                <a:lnTo>
                  <a:pt x="647" y="2095"/>
                </a:lnTo>
                <a:lnTo>
                  <a:pt x="654" y="2095"/>
                </a:lnTo>
                <a:lnTo>
                  <a:pt x="660" y="2093"/>
                </a:lnTo>
                <a:lnTo>
                  <a:pt x="667" y="2091"/>
                </a:lnTo>
                <a:lnTo>
                  <a:pt x="676" y="2084"/>
                </a:lnTo>
                <a:lnTo>
                  <a:pt x="676" y="2084"/>
                </a:lnTo>
                <a:lnTo>
                  <a:pt x="740" y="2023"/>
                </a:lnTo>
                <a:lnTo>
                  <a:pt x="795" y="1969"/>
                </a:lnTo>
                <a:lnTo>
                  <a:pt x="795" y="1969"/>
                </a:lnTo>
                <a:lnTo>
                  <a:pt x="801" y="1966"/>
                </a:lnTo>
                <a:lnTo>
                  <a:pt x="808" y="1962"/>
                </a:lnTo>
                <a:lnTo>
                  <a:pt x="825" y="1956"/>
                </a:lnTo>
                <a:lnTo>
                  <a:pt x="832" y="1952"/>
                </a:lnTo>
                <a:lnTo>
                  <a:pt x="839" y="1946"/>
                </a:lnTo>
                <a:lnTo>
                  <a:pt x="842" y="1943"/>
                </a:lnTo>
                <a:lnTo>
                  <a:pt x="843" y="1940"/>
                </a:lnTo>
                <a:lnTo>
                  <a:pt x="844" y="1935"/>
                </a:lnTo>
                <a:lnTo>
                  <a:pt x="844" y="1930"/>
                </a:lnTo>
                <a:lnTo>
                  <a:pt x="844" y="1930"/>
                </a:lnTo>
                <a:lnTo>
                  <a:pt x="843" y="1920"/>
                </a:lnTo>
                <a:lnTo>
                  <a:pt x="841" y="1911"/>
                </a:lnTo>
                <a:lnTo>
                  <a:pt x="837" y="1905"/>
                </a:lnTo>
                <a:lnTo>
                  <a:pt x="832" y="1899"/>
                </a:lnTo>
                <a:lnTo>
                  <a:pt x="825" y="1890"/>
                </a:lnTo>
                <a:lnTo>
                  <a:pt x="820" y="1885"/>
                </a:lnTo>
                <a:lnTo>
                  <a:pt x="820" y="1885"/>
                </a:lnTo>
                <a:lnTo>
                  <a:pt x="784" y="1793"/>
                </a:lnTo>
                <a:lnTo>
                  <a:pt x="750" y="1707"/>
                </a:lnTo>
                <a:lnTo>
                  <a:pt x="770" y="1682"/>
                </a:lnTo>
                <a:lnTo>
                  <a:pt x="770" y="1682"/>
                </a:lnTo>
                <a:lnTo>
                  <a:pt x="759" y="1600"/>
                </a:lnTo>
                <a:lnTo>
                  <a:pt x="752" y="1538"/>
                </a:lnTo>
                <a:lnTo>
                  <a:pt x="750" y="1514"/>
                </a:lnTo>
                <a:lnTo>
                  <a:pt x="750" y="1498"/>
                </a:lnTo>
                <a:lnTo>
                  <a:pt x="750" y="1498"/>
                </a:lnTo>
                <a:lnTo>
                  <a:pt x="752" y="1492"/>
                </a:lnTo>
                <a:lnTo>
                  <a:pt x="755" y="1482"/>
                </a:lnTo>
                <a:lnTo>
                  <a:pt x="768" y="1458"/>
                </a:lnTo>
                <a:lnTo>
                  <a:pt x="785" y="1430"/>
                </a:lnTo>
                <a:lnTo>
                  <a:pt x="804" y="1400"/>
                </a:lnTo>
                <a:lnTo>
                  <a:pt x="837" y="1349"/>
                </a:lnTo>
                <a:lnTo>
                  <a:pt x="847" y="1336"/>
                </a:lnTo>
                <a:lnTo>
                  <a:pt x="849" y="1333"/>
                </a:lnTo>
                <a:lnTo>
                  <a:pt x="849" y="1333"/>
                </a:lnTo>
                <a:lnTo>
                  <a:pt x="849" y="1334"/>
                </a:lnTo>
                <a:lnTo>
                  <a:pt x="849" y="1334"/>
                </a:lnTo>
                <a:lnTo>
                  <a:pt x="848" y="1351"/>
                </a:lnTo>
                <a:lnTo>
                  <a:pt x="846" y="1382"/>
                </a:lnTo>
                <a:lnTo>
                  <a:pt x="843" y="1471"/>
                </a:lnTo>
                <a:lnTo>
                  <a:pt x="842" y="1559"/>
                </a:lnTo>
                <a:lnTo>
                  <a:pt x="841" y="1589"/>
                </a:lnTo>
                <a:lnTo>
                  <a:pt x="839" y="1602"/>
                </a:lnTo>
                <a:lnTo>
                  <a:pt x="839" y="1602"/>
                </a:lnTo>
                <a:lnTo>
                  <a:pt x="841" y="1611"/>
                </a:lnTo>
                <a:lnTo>
                  <a:pt x="846" y="1630"/>
                </a:lnTo>
                <a:lnTo>
                  <a:pt x="863" y="1679"/>
                </a:lnTo>
                <a:lnTo>
                  <a:pt x="880" y="1726"/>
                </a:lnTo>
                <a:lnTo>
                  <a:pt x="886" y="1741"/>
                </a:lnTo>
                <a:lnTo>
                  <a:pt x="889" y="1746"/>
                </a:lnTo>
                <a:lnTo>
                  <a:pt x="889" y="1746"/>
                </a:lnTo>
                <a:lnTo>
                  <a:pt x="890" y="1746"/>
                </a:lnTo>
                <a:lnTo>
                  <a:pt x="893" y="1746"/>
                </a:lnTo>
                <a:lnTo>
                  <a:pt x="899" y="1750"/>
                </a:lnTo>
                <a:lnTo>
                  <a:pt x="909" y="1756"/>
                </a:lnTo>
                <a:lnTo>
                  <a:pt x="909" y="1756"/>
                </a:lnTo>
                <a:lnTo>
                  <a:pt x="894" y="1787"/>
                </a:lnTo>
                <a:lnTo>
                  <a:pt x="882" y="1811"/>
                </a:lnTo>
                <a:lnTo>
                  <a:pt x="874" y="1826"/>
                </a:lnTo>
                <a:lnTo>
                  <a:pt x="874" y="1826"/>
                </a:lnTo>
                <a:lnTo>
                  <a:pt x="869" y="1833"/>
                </a:lnTo>
                <a:lnTo>
                  <a:pt x="865" y="1843"/>
                </a:lnTo>
                <a:lnTo>
                  <a:pt x="862" y="1853"/>
                </a:lnTo>
                <a:lnTo>
                  <a:pt x="859" y="1865"/>
                </a:lnTo>
                <a:lnTo>
                  <a:pt x="859" y="1865"/>
                </a:lnTo>
                <a:lnTo>
                  <a:pt x="859" y="1874"/>
                </a:lnTo>
                <a:lnTo>
                  <a:pt x="863" y="1886"/>
                </a:lnTo>
                <a:lnTo>
                  <a:pt x="867" y="1900"/>
                </a:lnTo>
                <a:lnTo>
                  <a:pt x="873" y="1915"/>
                </a:lnTo>
                <a:lnTo>
                  <a:pt x="885" y="1941"/>
                </a:lnTo>
                <a:lnTo>
                  <a:pt x="890" y="1950"/>
                </a:lnTo>
                <a:lnTo>
                  <a:pt x="894" y="1955"/>
                </a:lnTo>
                <a:lnTo>
                  <a:pt x="894" y="1955"/>
                </a:lnTo>
                <a:lnTo>
                  <a:pt x="937" y="1986"/>
                </a:lnTo>
                <a:lnTo>
                  <a:pt x="964" y="2003"/>
                </a:lnTo>
                <a:lnTo>
                  <a:pt x="973" y="2008"/>
                </a:lnTo>
                <a:lnTo>
                  <a:pt x="977" y="2009"/>
                </a:lnTo>
                <a:lnTo>
                  <a:pt x="978" y="2009"/>
                </a:lnTo>
                <a:lnTo>
                  <a:pt x="978" y="2009"/>
                </a:lnTo>
                <a:lnTo>
                  <a:pt x="982" y="2004"/>
                </a:lnTo>
                <a:lnTo>
                  <a:pt x="988" y="1999"/>
                </a:lnTo>
                <a:lnTo>
                  <a:pt x="992" y="1996"/>
                </a:lnTo>
                <a:lnTo>
                  <a:pt x="993" y="1994"/>
                </a:lnTo>
                <a:lnTo>
                  <a:pt x="993" y="1994"/>
                </a:lnTo>
                <a:lnTo>
                  <a:pt x="993" y="1994"/>
                </a:lnTo>
                <a:lnTo>
                  <a:pt x="1002" y="1991"/>
                </a:lnTo>
                <a:lnTo>
                  <a:pt x="1010" y="1986"/>
                </a:lnTo>
                <a:lnTo>
                  <a:pt x="1015" y="1983"/>
                </a:lnTo>
                <a:lnTo>
                  <a:pt x="1018" y="1979"/>
                </a:lnTo>
                <a:lnTo>
                  <a:pt x="1018" y="1979"/>
                </a:lnTo>
                <a:lnTo>
                  <a:pt x="1024" y="1972"/>
                </a:lnTo>
                <a:lnTo>
                  <a:pt x="1029" y="1966"/>
                </a:lnTo>
                <a:lnTo>
                  <a:pt x="1030" y="1962"/>
                </a:lnTo>
                <a:lnTo>
                  <a:pt x="1030" y="1958"/>
                </a:lnTo>
                <a:lnTo>
                  <a:pt x="1028" y="1955"/>
                </a:lnTo>
                <a:lnTo>
                  <a:pt x="1023" y="1950"/>
                </a:lnTo>
                <a:lnTo>
                  <a:pt x="1023" y="1950"/>
                </a:lnTo>
                <a:lnTo>
                  <a:pt x="1005" y="1935"/>
                </a:lnTo>
                <a:lnTo>
                  <a:pt x="983" y="1915"/>
                </a:lnTo>
                <a:lnTo>
                  <a:pt x="963" y="1898"/>
                </a:lnTo>
                <a:lnTo>
                  <a:pt x="957" y="1893"/>
                </a:lnTo>
                <a:lnTo>
                  <a:pt x="953" y="1890"/>
                </a:lnTo>
                <a:lnTo>
                  <a:pt x="953" y="1890"/>
                </a:lnTo>
                <a:lnTo>
                  <a:pt x="952" y="1890"/>
                </a:lnTo>
                <a:lnTo>
                  <a:pt x="951" y="1889"/>
                </a:lnTo>
                <a:lnTo>
                  <a:pt x="950" y="1883"/>
                </a:lnTo>
                <a:lnTo>
                  <a:pt x="950" y="1873"/>
                </a:lnTo>
                <a:lnTo>
                  <a:pt x="953" y="1855"/>
                </a:lnTo>
                <a:lnTo>
                  <a:pt x="953" y="1855"/>
                </a:lnTo>
                <a:lnTo>
                  <a:pt x="956" y="1845"/>
                </a:lnTo>
                <a:lnTo>
                  <a:pt x="961" y="1834"/>
                </a:lnTo>
                <a:lnTo>
                  <a:pt x="971" y="1816"/>
                </a:lnTo>
                <a:lnTo>
                  <a:pt x="979" y="1801"/>
                </a:lnTo>
                <a:lnTo>
                  <a:pt x="983" y="1796"/>
                </a:lnTo>
                <a:lnTo>
                  <a:pt x="1052" y="1786"/>
                </a:lnTo>
                <a:lnTo>
                  <a:pt x="1052" y="1786"/>
                </a:lnTo>
                <a:lnTo>
                  <a:pt x="1051" y="1785"/>
                </a:lnTo>
                <a:lnTo>
                  <a:pt x="1050" y="1782"/>
                </a:lnTo>
                <a:lnTo>
                  <a:pt x="1047" y="1776"/>
                </a:lnTo>
                <a:lnTo>
                  <a:pt x="1047" y="1766"/>
                </a:lnTo>
                <a:lnTo>
                  <a:pt x="1047" y="1750"/>
                </a:lnTo>
                <a:lnTo>
                  <a:pt x="1050" y="1729"/>
                </a:lnTo>
                <a:lnTo>
                  <a:pt x="1056" y="1699"/>
                </a:lnTo>
                <a:lnTo>
                  <a:pt x="1067" y="1662"/>
                </a:lnTo>
                <a:lnTo>
                  <a:pt x="1067" y="1662"/>
                </a:lnTo>
                <a:lnTo>
                  <a:pt x="1080" y="1618"/>
                </a:lnTo>
                <a:lnTo>
                  <a:pt x="1091" y="1574"/>
                </a:lnTo>
                <a:lnTo>
                  <a:pt x="1101" y="1530"/>
                </a:lnTo>
                <a:lnTo>
                  <a:pt x="1109" y="1488"/>
                </a:lnTo>
                <a:lnTo>
                  <a:pt x="1123" y="1416"/>
                </a:lnTo>
                <a:lnTo>
                  <a:pt x="1132" y="1374"/>
                </a:lnTo>
                <a:lnTo>
                  <a:pt x="1132" y="1374"/>
                </a:lnTo>
                <a:lnTo>
                  <a:pt x="1134" y="1357"/>
                </a:lnTo>
                <a:lnTo>
                  <a:pt x="1135" y="1328"/>
                </a:lnTo>
                <a:lnTo>
                  <a:pt x="1135" y="1292"/>
                </a:lnTo>
                <a:lnTo>
                  <a:pt x="1135" y="1254"/>
                </a:lnTo>
                <a:lnTo>
                  <a:pt x="1134" y="1215"/>
                </a:lnTo>
                <a:lnTo>
                  <a:pt x="1132" y="1181"/>
                </a:lnTo>
                <a:lnTo>
                  <a:pt x="1129" y="1153"/>
                </a:lnTo>
                <a:lnTo>
                  <a:pt x="1127" y="1136"/>
                </a:lnTo>
                <a:lnTo>
                  <a:pt x="1127" y="1136"/>
                </a:lnTo>
                <a:lnTo>
                  <a:pt x="1112" y="1086"/>
                </a:lnTo>
                <a:lnTo>
                  <a:pt x="1112" y="1086"/>
                </a:lnTo>
                <a:lnTo>
                  <a:pt x="1123" y="1064"/>
                </a:lnTo>
                <a:lnTo>
                  <a:pt x="1129" y="1049"/>
                </a:lnTo>
                <a:lnTo>
                  <a:pt x="1132" y="1044"/>
                </a:lnTo>
                <a:lnTo>
                  <a:pt x="1132" y="1042"/>
                </a:lnTo>
                <a:lnTo>
                  <a:pt x="1132" y="1042"/>
                </a:lnTo>
                <a:lnTo>
                  <a:pt x="1119" y="1018"/>
                </a:lnTo>
                <a:lnTo>
                  <a:pt x="1096" y="965"/>
                </a:lnTo>
                <a:lnTo>
                  <a:pt x="1082" y="934"/>
                </a:lnTo>
                <a:lnTo>
                  <a:pt x="1071" y="903"/>
                </a:lnTo>
                <a:lnTo>
                  <a:pt x="1062" y="874"/>
                </a:lnTo>
                <a:lnTo>
                  <a:pt x="1059" y="863"/>
                </a:lnTo>
                <a:lnTo>
                  <a:pt x="1057" y="853"/>
                </a:lnTo>
                <a:lnTo>
                  <a:pt x="1057" y="853"/>
                </a:lnTo>
                <a:lnTo>
                  <a:pt x="1056" y="831"/>
                </a:lnTo>
                <a:lnTo>
                  <a:pt x="1057" y="800"/>
                </a:lnTo>
                <a:lnTo>
                  <a:pt x="1060" y="765"/>
                </a:lnTo>
                <a:lnTo>
                  <a:pt x="1064" y="729"/>
                </a:lnTo>
                <a:lnTo>
                  <a:pt x="1070" y="667"/>
                </a:lnTo>
                <a:lnTo>
                  <a:pt x="1072" y="640"/>
                </a:lnTo>
                <a:lnTo>
                  <a:pt x="1072" y="640"/>
                </a:lnTo>
                <a:lnTo>
                  <a:pt x="1164" y="599"/>
                </a:lnTo>
                <a:lnTo>
                  <a:pt x="1227" y="570"/>
                </a:lnTo>
                <a:lnTo>
                  <a:pt x="1248" y="560"/>
                </a:lnTo>
                <a:lnTo>
                  <a:pt x="1255" y="556"/>
                </a:lnTo>
                <a:lnTo>
                  <a:pt x="1255" y="526"/>
                </a:lnTo>
                <a:lnTo>
                  <a:pt x="1255" y="526"/>
                </a:lnTo>
                <a:lnTo>
                  <a:pt x="1267" y="520"/>
                </a:lnTo>
                <a:lnTo>
                  <a:pt x="1291" y="506"/>
                </a:lnTo>
                <a:lnTo>
                  <a:pt x="1305" y="497"/>
                </a:lnTo>
                <a:lnTo>
                  <a:pt x="1316" y="487"/>
                </a:lnTo>
                <a:lnTo>
                  <a:pt x="1326" y="479"/>
                </a:lnTo>
                <a:lnTo>
                  <a:pt x="1329" y="475"/>
                </a:lnTo>
                <a:lnTo>
                  <a:pt x="1330" y="471"/>
                </a:lnTo>
                <a:lnTo>
                  <a:pt x="1330" y="471"/>
                </a:lnTo>
                <a:lnTo>
                  <a:pt x="1330" y="460"/>
                </a:lnTo>
                <a:lnTo>
                  <a:pt x="1329" y="443"/>
                </a:lnTo>
                <a:lnTo>
                  <a:pt x="1324" y="396"/>
                </a:lnTo>
                <a:lnTo>
                  <a:pt x="1317" y="351"/>
                </a:lnTo>
                <a:lnTo>
                  <a:pt x="1315" y="336"/>
                </a:lnTo>
                <a:lnTo>
                  <a:pt x="1315" y="327"/>
                </a:lnTo>
                <a:lnTo>
                  <a:pt x="1315" y="327"/>
                </a:lnTo>
                <a:lnTo>
                  <a:pt x="1314" y="320"/>
                </a:lnTo>
                <a:lnTo>
                  <a:pt x="1311" y="305"/>
                </a:lnTo>
                <a:lnTo>
                  <a:pt x="1300" y="264"/>
                </a:lnTo>
                <a:lnTo>
                  <a:pt x="1285" y="208"/>
                </a:lnTo>
                <a:lnTo>
                  <a:pt x="1285" y="208"/>
                </a:lnTo>
                <a:lnTo>
                  <a:pt x="1281" y="154"/>
                </a:lnTo>
                <a:lnTo>
                  <a:pt x="1278" y="116"/>
                </a:lnTo>
                <a:lnTo>
                  <a:pt x="1277" y="104"/>
                </a:lnTo>
                <a:lnTo>
                  <a:pt x="1275" y="99"/>
                </a:lnTo>
                <a:lnTo>
                  <a:pt x="1275" y="99"/>
                </a:lnTo>
                <a:lnTo>
                  <a:pt x="1274" y="95"/>
                </a:lnTo>
                <a:lnTo>
                  <a:pt x="1274" y="87"/>
                </a:lnTo>
                <a:lnTo>
                  <a:pt x="1272" y="61"/>
                </a:lnTo>
                <a:lnTo>
                  <a:pt x="1269" y="33"/>
                </a:lnTo>
                <a:lnTo>
                  <a:pt x="1268" y="25"/>
                </a:lnTo>
                <a:lnTo>
                  <a:pt x="1267" y="21"/>
                </a:lnTo>
                <a:lnTo>
                  <a:pt x="1265" y="20"/>
                </a:lnTo>
                <a:lnTo>
                  <a:pt x="1265" y="20"/>
                </a:lnTo>
                <a:lnTo>
                  <a:pt x="1264" y="20"/>
                </a:lnTo>
                <a:lnTo>
                  <a:pt x="1263" y="22"/>
                </a:lnTo>
                <a:lnTo>
                  <a:pt x="1259" y="28"/>
                </a:lnTo>
                <a:lnTo>
                  <a:pt x="1253" y="53"/>
                </a:lnTo>
                <a:lnTo>
                  <a:pt x="1246" y="89"/>
                </a:lnTo>
                <a:lnTo>
                  <a:pt x="1246" y="89"/>
                </a:lnTo>
                <a:lnTo>
                  <a:pt x="1228" y="44"/>
                </a:lnTo>
                <a:lnTo>
                  <a:pt x="1216" y="15"/>
                </a:lnTo>
                <a:lnTo>
                  <a:pt x="1210" y="4"/>
                </a:lnTo>
                <a:lnTo>
                  <a:pt x="1207" y="1"/>
                </a:lnTo>
                <a:lnTo>
                  <a:pt x="1206" y="0"/>
                </a:lnTo>
                <a:lnTo>
                  <a:pt x="1206" y="0"/>
                </a:lnTo>
                <a:lnTo>
                  <a:pt x="1205" y="1"/>
                </a:lnTo>
                <a:lnTo>
                  <a:pt x="1205" y="4"/>
                </a:lnTo>
                <a:lnTo>
                  <a:pt x="1205" y="12"/>
                </a:lnTo>
                <a:lnTo>
                  <a:pt x="1210" y="42"/>
                </a:lnTo>
                <a:lnTo>
                  <a:pt x="1215" y="72"/>
                </a:lnTo>
                <a:lnTo>
                  <a:pt x="1216" y="82"/>
                </a:lnTo>
                <a:lnTo>
                  <a:pt x="1216" y="84"/>
                </a:lnTo>
                <a:lnTo>
                  <a:pt x="1216" y="84"/>
                </a:lnTo>
                <a:lnTo>
                  <a:pt x="1207" y="69"/>
                </a:lnTo>
                <a:lnTo>
                  <a:pt x="1192" y="40"/>
                </a:lnTo>
                <a:lnTo>
                  <a:pt x="1176" y="11"/>
                </a:lnTo>
                <a:lnTo>
                  <a:pt x="1170" y="2"/>
                </a:lnTo>
                <a:lnTo>
                  <a:pt x="1168" y="0"/>
                </a:lnTo>
                <a:lnTo>
                  <a:pt x="1166" y="0"/>
                </a:lnTo>
                <a:lnTo>
                  <a:pt x="1166" y="0"/>
                </a:lnTo>
                <a:lnTo>
                  <a:pt x="1166" y="1"/>
                </a:lnTo>
                <a:lnTo>
                  <a:pt x="1166" y="5"/>
                </a:lnTo>
                <a:lnTo>
                  <a:pt x="1169" y="15"/>
                </a:lnTo>
                <a:lnTo>
                  <a:pt x="1177" y="46"/>
                </a:lnTo>
                <a:lnTo>
                  <a:pt x="1186" y="76"/>
                </a:lnTo>
                <a:lnTo>
                  <a:pt x="1187" y="85"/>
                </a:lnTo>
                <a:lnTo>
                  <a:pt x="1187" y="88"/>
                </a:lnTo>
                <a:lnTo>
                  <a:pt x="1186" y="89"/>
                </a:lnTo>
                <a:lnTo>
                  <a:pt x="1186" y="89"/>
                </a:lnTo>
                <a:lnTo>
                  <a:pt x="1181" y="87"/>
                </a:lnTo>
                <a:lnTo>
                  <a:pt x="1174" y="80"/>
                </a:lnTo>
                <a:lnTo>
                  <a:pt x="1155" y="62"/>
                </a:lnTo>
                <a:lnTo>
                  <a:pt x="1138" y="44"/>
                </a:lnTo>
                <a:lnTo>
                  <a:pt x="1130" y="40"/>
                </a:lnTo>
                <a:lnTo>
                  <a:pt x="1128" y="38"/>
                </a:lnTo>
                <a:lnTo>
                  <a:pt x="1127" y="40"/>
                </a:lnTo>
                <a:lnTo>
                  <a:pt x="1127" y="40"/>
                </a:lnTo>
                <a:lnTo>
                  <a:pt x="1125" y="43"/>
                </a:lnTo>
                <a:lnTo>
                  <a:pt x="1124" y="47"/>
                </a:lnTo>
                <a:lnTo>
                  <a:pt x="1124" y="52"/>
                </a:lnTo>
                <a:lnTo>
                  <a:pt x="1125" y="57"/>
                </a:lnTo>
                <a:lnTo>
                  <a:pt x="1128" y="63"/>
                </a:lnTo>
                <a:lnTo>
                  <a:pt x="1132" y="69"/>
                </a:lnTo>
                <a:lnTo>
                  <a:pt x="1137" y="74"/>
                </a:lnTo>
                <a:lnTo>
                  <a:pt x="1142" y="79"/>
                </a:lnTo>
                <a:lnTo>
                  <a:pt x="1142" y="79"/>
                </a:lnTo>
                <a:lnTo>
                  <a:pt x="1148" y="85"/>
                </a:lnTo>
                <a:lnTo>
                  <a:pt x="1151" y="93"/>
                </a:lnTo>
                <a:lnTo>
                  <a:pt x="1156" y="102"/>
                </a:lnTo>
                <a:lnTo>
                  <a:pt x="1160" y="110"/>
                </a:lnTo>
                <a:lnTo>
                  <a:pt x="1164" y="128"/>
                </a:lnTo>
                <a:lnTo>
                  <a:pt x="1166" y="139"/>
                </a:lnTo>
                <a:lnTo>
                  <a:pt x="1166" y="139"/>
                </a:lnTo>
                <a:lnTo>
                  <a:pt x="1169" y="149"/>
                </a:lnTo>
                <a:lnTo>
                  <a:pt x="1169" y="154"/>
                </a:lnTo>
                <a:lnTo>
                  <a:pt x="1168" y="156"/>
                </a:lnTo>
                <a:lnTo>
                  <a:pt x="1166" y="159"/>
                </a:lnTo>
                <a:lnTo>
                  <a:pt x="1166" y="159"/>
                </a:lnTo>
                <a:lnTo>
                  <a:pt x="1163" y="162"/>
                </a:lnTo>
                <a:lnTo>
                  <a:pt x="1161" y="165"/>
                </a:lnTo>
                <a:lnTo>
                  <a:pt x="1160" y="167"/>
                </a:lnTo>
                <a:lnTo>
                  <a:pt x="1156" y="169"/>
                </a:lnTo>
                <a:lnTo>
                  <a:pt x="1156" y="169"/>
                </a:lnTo>
                <a:lnTo>
                  <a:pt x="1145" y="173"/>
                </a:lnTo>
                <a:lnTo>
                  <a:pt x="1127" y="181"/>
                </a:lnTo>
                <a:lnTo>
                  <a:pt x="1109" y="191"/>
                </a:lnTo>
                <a:lnTo>
                  <a:pt x="1104" y="195"/>
                </a:lnTo>
                <a:lnTo>
                  <a:pt x="1102" y="197"/>
                </a:lnTo>
                <a:lnTo>
                  <a:pt x="1102" y="198"/>
                </a:lnTo>
                <a:lnTo>
                  <a:pt x="1102" y="198"/>
                </a:lnTo>
                <a:lnTo>
                  <a:pt x="1103" y="204"/>
                </a:lnTo>
                <a:lnTo>
                  <a:pt x="1106" y="208"/>
                </a:lnTo>
                <a:lnTo>
                  <a:pt x="1111" y="212"/>
                </a:lnTo>
                <a:lnTo>
                  <a:pt x="1117" y="213"/>
                </a:lnTo>
                <a:lnTo>
                  <a:pt x="1117" y="213"/>
                </a:lnTo>
                <a:lnTo>
                  <a:pt x="1133" y="214"/>
                </a:lnTo>
                <a:lnTo>
                  <a:pt x="1143" y="214"/>
                </a:lnTo>
                <a:lnTo>
                  <a:pt x="1156" y="213"/>
                </a:lnTo>
                <a:lnTo>
                  <a:pt x="1156" y="213"/>
                </a:lnTo>
                <a:lnTo>
                  <a:pt x="1170" y="212"/>
                </a:lnTo>
                <a:lnTo>
                  <a:pt x="1180" y="212"/>
                </a:lnTo>
                <a:lnTo>
                  <a:pt x="1196" y="213"/>
                </a:lnTo>
                <a:lnTo>
                  <a:pt x="1196" y="213"/>
                </a:lnTo>
                <a:lnTo>
                  <a:pt x="1205" y="216"/>
                </a:lnTo>
                <a:lnTo>
                  <a:pt x="1212" y="218"/>
                </a:lnTo>
                <a:lnTo>
                  <a:pt x="1221" y="223"/>
                </a:lnTo>
                <a:lnTo>
                  <a:pt x="1236" y="422"/>
                </a:lnTo>
                <a:lnTo>
                  <a:pt x="1236" y="422"/>
                </a:lnTo>
                <a:lnTo>
                  <a:pt x="1122" y="431"/>
                </a:lnTo>
                <a:lnTo>
                  <a:pt x="1122" y="431"/>
                </a:lnTo>
                <a:lnTo>
                  <a:pt x="1098" y="435"/>
                </a:lnTo>
                <a:lnTo>
                  <a:pt x="1060" y="441"/>
                </a:lnTo>
                <a:lnTo>
                  <a:pt x="1008" y="451"/>
                </a:lnTo>
                <a:lnTo>
                  <a:pt x="1008" y="451"/>
                </a:lnTo>
                <a:lnTo>
                  <a:pt x="950" y="458"/>
                </a:lnTo>
                <a:lnTo>
                  <a:pt x="909" y="461"/>
                </a:lnTo>
                <a:lnTo>
                  <a:pt x="895" y="462"/>
                </a:lnTo>
                <a:lnTo>
                  <a:pt x="889" y="461"/>
                </a:lnTo>
                <a:lnTo>
                  <a:pt x="889" y="461"/>
                </a:lnTo>
                <a:lnTo>
                  <a:pt x="885" y="453"/>
                </a:lnTo>
                <a:lnTo>
                  <a:pt x="880" y="438"/>
                </a:lnTo>
                <a:lnTo>
                  <a:pt x="874" y="417"/>
                </a:lnTo>
                <a:lnTo>
                  <a:pt x="874" y="417"/>
                </a:lnTo>
                <a:lnTo>
                  <a:pt x="883" y="417"/>
                </a:lnTo>
                <a:lnTo>
                  <a:pt x="888" y="417"/>
                </a:lnTo>
                <a:lnTo>
                  <a:pt x="889" y="417"/>
                </a:lnTo>
                <a:lnTo>
                  <a:pt x="889" y="417"/>
                </a:lnTo>
                <a:lnTo>
                  <a:pt x="889" y="417"/>
                </a:lnTo>
                <a:lnTo>
                  <a:pt x="888" y="415"/>
                </a:lnTo>
                <a:lnTo>
                  <a:pt x="888" y="412"/>
                </a:lnTo>
                <a:lnTo>
                  <a:pt x="888" y="402"/>
                </a:lnTo>
                <a:lnTo>
                  <a:pt x="889" y="387"/>
                </a:lnTo>
                <a:lnTo>
                  <a:pt x="889" y="367"/>
                </a:lnTo>
                <a:lnTo>
                  <a:pt x="889" y="367"/>
                </a:lnTo>
                <a:lnTo>
                  <a:pt x="889" y="357"/>
                </a:lnTo>
                <a:lnTo>
                  <a:pt x="889" y="347"/>
                </a:lnTo>
                <a:lnTo>
                  <a:pt x="889" y="347"/>
                </a:lnTo>
                <a:lnTo>
                  <a:pt x="893" y="332"/>
                </a:lnTo>
                <a:lnTo>
                  <a:pt x="894" y="322"/>
                </a:lnTo>
                <a:lnTo>
                  <a:pt x="894" y="312"/>
                </a:lnTo>
                <a:lnTo>
                  <a:pt x="894" y="312"/>
                </a:lnTo>
                <a:lnTo>
                  <a:pt x="893" y="309"/>
                </a:lnTo>
                <a:lnTo>
                  <a:pt x="891" y="305"/>
                </a:lnTo>
                <a:lnTo>
                  <a:pt x="889" y="300"/>
                </a:lnTo>
                <a:lnTo>
                  <a:pt x="885" y="298"/>
                </a:lnTo>
                <a:lnTo>
                  <a:pt x="884" y="298"/>
                </a:lnTo>
                <a:lnTo>
                  <a:pt x="884" y="298"/>
                </a:lnTo>
                <a:lnTo>
                  <a:pt x="884" y="298"/>
                </a:lnTo>
                <a:lnTo>
                  <a:pt x="882" y="294"/>
                </a:lnTo>
                <a:lnTo>
                  <a:pt x="879" y="284"/>
                </a:lnTo>
                <a:lnTo>
                  <a:pt x="874" y="263"/>
                </a:lnTo>
                <a:lnTo>
                  <a:pt x="874" y="263"/>
                </a:lnTo>
                <a:lnTo>
                  <a:pt x="869" y="239"/>
                </a:lnTo>
                <a:lnTo>
                  <a:pt x="864" y="223"/>
                </a:lnTo>
                <a:lnTo>
                  <a:pt x="858" y="209"/>
                </a:lnTo>
                <a:lnTo>
                  <a:pt x="849" y="198"/>
                </a:lnTo>
                <a:lnTo>
                  <a:pt x="849" y="198"/>
                </a:lnTo>
                <a:lnTo>
                  <a:pt x="838" y="187"/>
                </a:lnTo>
                <a:lnTo>
                  <a:pt x="827" y="177"/>
                </a:lnTo>
                <a:lnTo>
                  <a:pt x="815" y="169"/>
                </a:lnTo>
                <a:lnTo>
                  <a:pt x="790" y="1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20DBFC0-6701-4337-4A7F-F375A56619F8}"/>
              </a:ext>
            </a:extLst>
          </p:cNvPr>
          <p:cNvSpPr>
            <a:spLocks/>
          </p:cNvSpPr>
          <p:nvPr/>
        </p:nvSpPr>
        <p:spPr bwMode="auto">
          <a:xfrm>
            <a:off x="4116765" y="3865942"/>
            <a:ext cx="1359738" cy="2532890"/>
          </a:xfrm>
          <a:custGeom>
            <a:avLst/>
            <a:gdLst>
              <a:gd name="T0" fmla="*/ 728 w 1166"/>
              <a:gd name="T1" fmla="*/ 279 h 2172"/>
              <a:gd name="T2" fmla="*/ 629 w 1166"/>
              <a:gd name="T3" fmla="*/ 302 h 2172"/>
              <a:gd name="T4" fmla="*/ 612 w 1166"/>
              <a:gd name="T5" fmla="*/ 364 h 2172"/>
              <a:gd name="T6" fmla="*/ 615 w 1166"/>
              <a:gd name="T7" fmla="*/ 451 h 2172"/>
              <a:gd name="T8" fmla="*/ 652 w 1166"/>
              <a:gd name="T9" fmla="*/ 545 h 2172"/>
              <a:gd name="T10" fmla="*/ 660 w 1166"/>
              <a:gd name="T11" fmla="*/ 591 h 2172"/>
              <a:gd name="T12" fmla="*/ 529 w 1166"/>
              <a:gd name="T13" fmla="*/ 550 h 2172"/>
              <a:gd name="T14" fmla="*/ 397 w 1166"/>
              <a:gd name="T15" fmla="*/ 518 h 2172"/>
              <a:gd name="T16" fmla="*/ 138 w 1166"/>
              <a:gd name="T17" fmla="*/ 277 h 2172"/>
              <a:gd name="T18" fmla="*/ 84 w 1166"/>
              <a:gd name="T19" fmla="*/ 164 h 2172"/>
              <a:gd name="T20" fmla="*/ 58 w 1166"/>
              <a:gd name="T21" fmla="*/ 153 h 2172"/>
              <a:gd name="T22" fmla="*/ 22 w 1166"/>
              <a:gd name="T23" fmla="*/ 147 h 2172"/>
              <a:gd name="T24" fmla="*/ 34 w 1166"/>
              <a:gd name="T25" fmla="*/ 203 h 2172"/>
              <a:gd name="T26" fmla="*/ 7 w 1166"/>
              <a:gd name="T27" fmla="*/ 206 h 2172"/>
              <a:gd name="T28" fmla="*/ 26 w 1166"/>
              <a:gd name="T29" fmla="*/ 239 h 2172"/>
              <a:gd name="T30" fmla="*/ 80 w 1166"/>
              <a:gd name="T31" fmla="*/ 328 h 2172"/>
              <a:gd name="T32" fmla="*/ 128 w 1166"/>
              <a:gd name="T33" fmla="*/ 378 h 2172"/>
              <a:gd name="T34" fmla="*/ 368 w 1166"/>
              <a:gd name="T35" fmla="*/ 631 h 2172"/>
              <a:gd name="T36" fmla="*/ 674 w 1166"/>
              <a:gd name="T37" fmla="*/ 958 h 2172"/>
              <a:gd name="T38" fmla="*/ 660 w 1166"/>
              <a:gd name="T39" fmla="*/ 1172 h 2172"/>
              <a:gd name="T40" fmla="*/ 630 w 1166"/>
              <a:gd name="T41" fmla="*/ 1517 h 2172"/>
              <a:gd name="T42" fmla="*/ 630 w 1166"/>
              <a:gd name="T43" fmla="*/ 1708 h 2172"/>
              <a:gd name="T44" fmla="*/ 674 w 1166"/>
              <a:gd name="T45" fmla="*/ 2041 h 2172"/>
              <a:gd name="T46" fmla="*/ 554 w 1166"/>
              <a:gd name="T47" fmla="*/ 2098 h 2172"/>
              <a:gd name="T48" fmla="*/ 600 w 1166"/>
              <a:gd name="T49" fmla="*/ 2134 h 2172"/>
              <a:gd name="T50" fmla="*/ 781 w 1166"/>
              <a:gd name="T51" fmla="*/ 2108 h 2172"/>
              <a:gd name="T52" fmla="*/ 852 w 1166"/>
              <a:gd name="T53" fmla="*/ 2078 h 2172"/>
              <a:gd name="T54" fmla="*/ 836 w 1166"/>
              <a:gd name="T55" fmla="*/ 2038 h 2172"/>
              <a:gd name="T56" fmla="*/ 786 w 1166"/>
              <a:gd name="T57" fmla="*/ 1694 h 2172"/>
              <a:gd name="T58" fmla="*/ 852 w 1166"/>
              <a:gd name="T59" fmla="*/ 1460 h 2172"/>
              <a:gd name="T60" fmla="*/ 947 w 1166"/>
              <a:gd name="T61" fmla="*/ 1630 h 2172"/>
              <a:gd name="T62" fmla="*/ 1038 w 1166"/>
              <a:gd name="T63" fmla="*/ 2041 h 2172"/>
              <a:gd name="T64" fmla="*/ 1066 w 1166"/>
              <a:gd name="T65" fmla="*/ 2165 h 2172"/>
              <a:gd name="T66" fmla="*/ 1151 w 1166"/>
              <a:gd name="T67" fmla="*/ 2161 h 2172"/>
              <a:gd name="T68" fmla="*/ 1132 w 1166"/>
              <a:gd name="T69" fmla="*/ 2050 h 2172"/>
              <a:gd name="T70" fmla="*/ 1143 w 1166"/>
              <a:gd name="T71" fmla="*/ 2029 h 2172"/>
              <a:gd name="T72" fmla="*/ 1159 w 1166"/>
              <a:gd name="T73" fmla="*/ 1838 h 2172"/>
              <a:gd name="T74" fmla="*/ 1127 w 1166"/>
              <a:gd name="T75" fmla="*/ 1572 h 2172"/>
              <a:gd name="T76" fmla="*/ 1117 w 1166"/>
              <a:gd name="T77" fmla="*/ 1190 h 2172"/>
              <a:gd name="T78" fmla="*/ 1020 w 1166"/>
              <a:gd name="T79" fmla="*/ 958 h 2172"/>
              <a:gd name="T80" fmla="*/ 1016 w 1166"/>
              <a:gd name="T81" fmla="*/ 673 h 2172"/>
              <a:gd name="T82" fmla="*/ 1127 w 1166"/>
              <a:gd name="T83" fmla="*/ 496 h 2172"/>
              <a:gd name="T84" fmla="*/ 1083 w 1166"/>
              <a:gd name="T85" fmla="*/ 364 h 2172"/>
              <a:gd name="T86" fmla="*/ 994 w 1166"/>
              <a:gd name="T87" fmla="*/ 188 h 2172"/>
              <a:gd name="T88" fmla="*/ 961 w 1166"/>
              <a:gd name="T89" fmla="*/ 113 h 2172"/>
              <a:gd name="T90" fmla="*/ 935 w 1166"/>
              <a:gd name="T91" fmla="*/ 59 h 2172"/>
              <a:gd name="T92" fmla="*/ 871 w 1166"/>
              <a:gd name="T93" fmla="*/ 0 h 2172"/>
              <a:gd name="T94" fmla="*/ 881 w 1166"/>
              <a:gd name="T95" fmla="*/ 81 h 2172"/>
              <a:gd name="T96" fmla="*/ 834 w 1166"/>
              <a:gd name="T97" fmla="*/ 13 h 2172"/>
              <a:gd name="T98" fmla="*/ 864 w 1166"/>
              <a:gd name="T99" fmla="*/ 116 h 2172"/>
              <a:gd name="T100" fmla="*/ 787 w 1166"/>
              <a:gd name="T101" fmla="*/ 56 h 2172"/>
              <a:gd name="T102" fmla="*/ 862 w 1166"/>
              <a:gd name="T103" fmla="*/ 179 h 2172"/>
              <a:gd name="T104" fmla="*/ 807 w 1166"/>
              <a:gd name="T105" fmla="*/ 217 h 2172"/>
              <a:gd name="T106" fmla="*/ 791 w 1166"/>
              <a:gd name="T107" fmla="*/ 250 h 2172"/>
              <a:gd name="T108" fmla="*/ 913 w 1166"/>
              <a:gd name="T109" fmla="*/ 245 h 2172"/>
              <a:gd name="T110" fmla="*/ 932 w 1166"/>
              <a:gd name="T111" fmla="*/ 523 h 2172"/>
              <a:gd name="T112" fmla="*/ 834 w 1166"/>
              <a:gd name="T113" fmla="*/ 512 h 2172"/>
              <a:gd name="T114" fmla="*/ 847 w 1166"/>
              <a:gd name="T115" fmla="*/ 457 h 2172"/>
              <a:gd name="T116" fmla="*/ 836 w 1166"/>
              <a:gd name="T117" fmla="*/ 338 h 2172"/>
              <a:gd name="T118" fmla="*/ 772 w 1166"/>
              <a:gd name="T119" fmla="*/ 299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6" h="2172">
                <a:moveTo>
                  <a:pt x="772" y="299"/>
                </a:moveTo>
                <a:lnTo>
                  <a:pt x="772" y="299"/>
                </a:lnTo>
                <a:lnTo>
                  <a:pt x="770" y="296"/>
                </a:lnTo>
                <a:lnTo>
                  <a:pt x="768" y="294"/>
                </a:lnTo>
                <a:lnTo>
                  <a:pt x="764" y="290"/>
                </a:lnTo>
                <a:lnTo>
                  <a:pt x="758" y="288"/>
                </a:lnTo>
                <a:lnTo>
                  <a:pt x="751" y="284"/>
                </a:lnTo>
                <a:lnTo>
                  <a:pt x="741" y="281"/>
                </a:lnTo>
                <a:lnTo>
                  <a:pt x="728" y="279"/>
                </a:lnTo>
                <a:lnTo>
                  <a:pt x="728" y="279"/>
                </a:lnTo>
                <a:lnTo>
                  <a:pt x="700" y="277"/>
                </a:lnTo>
                <a:lnTo>
                  <a:pt x="688" y="275"/>
                </a:lnTo>
                <a:lnTo>
                  <a:pt x="675" y="275"/>
                </a:lnTo>
                <a:lnTo>
                  <a:pt x="665" y="277"/>
                </a:lnTo>
                <a:lnTo>
                  <a:pt x="656" y="279"/>
                </a:lnTo>
                <a:lnTo>
                  <a:pt x="647" y="283"/>
                </a:lnTo>
                <a:lnTo>
                  <a:pt x="640" y="289"/>
                </a:lnTo>
                <a:lnTo>
                  <a:pt x="640" y="289"/>
                </a:lnTo>
                <a:lnTo>
                  <a:pt x="634" y="295"/>
                </a:lnTo>
                <a:lnTo>
                  <a:pt x="629" y="302"/>
                </a:lnTo>
                <a:lnTo>
                  <a:pt x="623" y="316"/>
                </a:lnTo>
                <a:lnTo>
                  <a:pt x="618" y="327"/>
                </a:lnTo>
                <a:lnTo>
                  <a:pt x="616" y="333"/>
                </a:lnTo>
                <a:lnTo>
                  <a:pt x="616" y="333"/>
                </a:lnTo>
                <a:lnTo>
                  <a:pt x="615" y="336"/>
                </a:lnTo>
                <a:lnTo>
                  <a:pt x="616" y="344"/>
                </a:lnTo>
                <a:lnTo>
                  <a:pt x="616" y="351"/>
                </a:lnTo>
                <a:lnTo>
                  <a:pt x="616" y="357"/>
                </a:lnTo>
                <a:lnTo>
                  <a:pt x="616" y="357"/>
                </a:lnTo>
                <a:lnTo>
                  <a:pt x="612" y="364"/>
                </a:lnTo>
                <a:lnTo>
                  <a:pt x="611" y="368"/>
                </a:lnTo>
                <a:lnTo>
                  <a:pt x="611" y="372"/>
                </a:lnTo>
                <a:lnTo>
                  <a:pt x="611" y="372"/>
                </a:lnTo>
                <a:lnTo>
                  <a:pt x="612" y="377"/>
                </a:lnTo>
                <a:lnTo>
                  <a:pt x="615" y="384"/>
                </a:lnTo>
                <a:lnTo>
                  <a:pt x="616" y="395"/>
                </a:lnTo>
                <a:lnTo>
                  <a:pt x="616" y="411"/>
                </a:lnTo>
                <a:lnTo>
                  <a:pt x="616" y="411"/>
                </a:lnTo>
                <a:lnTo>
                  <a:pt x="615" y="430"/>
                </a:lnTo>
                <a:lnTo>
                  <a:pt x="615" y="451"/>
                </a:lnTo>
                <a:lnTo>
                  <a:pt x="616" y="479"/>
                </a:lnTo>
                <a:lnTo>
                  <a:pt x="616" y="479"/>
                </a:lnTo>
                <a:lnTo>
                  <a:pt x="617" y="484"/>
                </a:lnTo>
                <a:lnTo>
                  <a:pt x="619" y="491"/>
                </a:lnTo>
                <a:lnTo>
                  <a:pt x="627" y="511"/>
                </a:lnTo>
                <a:lnTo>
                  <a:pt x="635" y="528"/>
                </a:lnTo>
                <a:lnTo>
                  <a:pt x="640" y="538"/>
                </a:lnTo>
                <a:lnTo>
                  <a:pt x="640" y="538"/>
                </a:lnTo>
                <a:lnTo>
                  <a:pt x="645" y="540"/>
                </a:lnTo>
                <a:lnTo>
                  <a:pt x="652" y="545"/>
                </a:lnTo>
                <a:lnTo>
                  <a:pt x="656" y="547"/>
                </a:lnTo>
                <a:lnTo>
                  <a:pt x="658" y="550"/>
                </a:lnTo>
                <a:lnTo>
                  <a:pt x="660" y="553"/>
                </a:lnTo>
                <a:lnTo>
                  <a:pt x="660" y="557"/>
                </a:lnTo>
                <a:lnTo>
                  <a:pt x="660" y="557"/>
                </a:lnTo>
                <a:lnTo>
                  <a:pt x="658" y="568"/>
                </a:lnTo>
                <a:lnTo>
                  <a:pt x="660" y="580"/>
                </a:lnTo>
                <a:lnTo>
                  <a:pt x="660" y="590"/>
                </a:lnTo>
                <a:lnTo>
                  <a:pt x="660" y="591"/>
                </a:lnTo>
                <a:lnTo>
                  <a:pt x="660" y="591"/>
                </a:lnTo>
                <a:lnTo>
                  <a:pt x="656" y="589"/>
                </a:lnTo>
                <a:lnTo>
                  <a:pt x="649" y="584"/>
                </a:lnTo>
                <a:lnTo>
                  <a:pt x="622" y="572"/>
                </a:lnTo>
                <a:lnTo>
                  <a:pt x="605" y="566"/>
                </a:lnTo>
                <a:lnTo>
                  <a:pt x="588" y="560"/>
                </a:lnTo>
                <a:lnTo>
                  <a:pt x="572" y="555"/>
                </a:lnTo>
                <a:lnTo>
                  <a:pt x="557" y="552"/>
                </a:lnTo>
                <a:lnTo>
                  <a:pt x="557" y="552"/>
                </a:lnTo>
                <a:lnTo>
                  <a:pt x="544" y="551"/>
                </a:lnTo>
                <a:lnTo>
                  <a:pt x="529" y="550"/>
                </a:lnTo>
                <a:lnTo>
                  <a:pt x="501" y="550"/>
                </a:lnTo>
                <a:lnTo>
                  <a:pt x="488" y="550"/>
                </a:lnTo>
                <a:lnTo>
                  <a:pt x="476" y="549"/>
                </a:lnTo>
                <a:lnTo>
                  <a:pt x="465" y="546"/>
                </a:lnTo>
                <a:lnTo>
                  <a:pt x="455" y="542"/>
                </a:lnTo>
                <a:lnTo>
                  <a:pt x="455" y="542"/>
                </a:lnTo>
                <a:lnTo>
                  <a:pt x="438" y="531"/>
                </a:lnTo>
                <a:lnTo>
                  <a:pt x="420" y="520"/>
                </a:lnTo>
                <a:lnTo>
                  <a:pt x="402" y="508"/>
                </a:lnTo>
                <a:lnTo>
                  <a:pt x="397" y="518"/>
                </a:lnTo>
                <a:lnTo>
                  <a:pt x="397" y="518"/>
                </a:lnTo>
                <a:lnTo>
                  <a:pt x="344" y="472"/>
                </a:lnTo>
                <a:lnTo>
                  <a:pt x="265" y="401"/>
                </a:lnTo>
                <a:lnTo>
                  <a:pt x="265" y="401"/>
                </a:lnTo>
                <a:lnTo>
                  <a:pt x="206" y="349"/>
                </a:lnTo>
                <a:lnTo>
                  <a:pt x="176" y="322"/>
                </a:lnTo>
                <a:lnTo>
                  <a:pt x="153" y="299"/>
                </a:lnTo>
                <a:lnTo>
                  <a:pt x="153" y="299"/>
                </a:lnTo>
                <a:lnTo>
                  <a:pt x="145" y="288"/>
                </a:lnTo>
                <a:lnTo>
                  <a:pt x="138" y="277"/>
                </a:lnTo>
                <a:lnTo>
                  <a:pt x="133" y="266"/>
                </a:lnTo>
                <a:lnTo>
                  <a:pt x="129" y="255"/>
                </a:lnTo>
                <a:lnTo>
                  <a:pt x="124" y="235"/>
                </a:lnTo>
                <a:lnTo>
                  <a:pt x="122" y="227"/>
                </a:lnTo>
                <a:lnTo>
                  <a:pt x="119" y="220"/>
                </a:lnTo>
                <a:lnTo>
                  <a:pt x="119" y="220"/>
                </a:lnTo>
                <a:lnTo>
                  <a:pt x="112" y="206"/>
                </a:lnTo>
                <a:lnTo>
                  <a:pt x="101" y="188"/>
                </a:lnTo>
                <a:lnTo>
                  <a:pt x="90" y="170"/>
                </a:lnTo>
                <a:lnTo>
                  <a:pt x="84" y="164"/>
                </a:lnTo>
                <a:lnTo>
                  <a:pt x="80" y="162"/>
                </a:lnTo>
                <a:lnTo>
                  <a:pt x="80" y="162"/>
                </a:lnTo>
                <a:lnTo>
                  <a:pt x="77" y="161"/>
                </a:lnTo>
                <a:lnTo>
                  <a:pt x="74" y="161"/>
                </a:lnTo>
                <a:lnTo>
                  <a:pt x="73" y="162"/>
                </a:lnTo>
                <a:lnTo>
                  <a:pt x="72" y="163"/>
                </a:lnTo>
                <a:lnTo>
                  <a:pt x="71" y="166"/>
                </a:lnTo>
                <a:lnTo>
                  <a:pt x="71" y="167"/>
                </a:lnTo>
                <a:lnTo>
                  <a:pt x="71" y="167"/>
                </a:lnTo>
                <a:lnTo>
                  <a:pt x="58" y="153"/>
                </a:lnTo>
                <a:lnTo>
                  <a:pt x="47" y="144"/>
                </a:lnTo>
                <a:lnTo>
                  <a:pt x="41" y="140"/>
                </a:lnTo>
                <a:lnTo>
                  <a:pt x="37" y="138"/>
                </a:lnTo>
                <a:lnTo>
                  <a:pt x="37" y="138"/>
                </a:lnTo>
                <a:lnTo>
                  <a:pt x="32" y="136"/>
                </a:lnTo>
                <a:lnTo>
                  <a:pt x="28" y="138"/>
                </a:lnTo>
                <a:lnTo>
                  <a:pt x="26" y="139"/>
                </a:lnTo>
                <a:lnTo>
                  <a:pt x="24" y="141"/>
                </a:lnTo>
                <a:lnTo>
                  <a:pt x="22" y="145"/>
                </a:lnTo>
                <a:lnTo>
                  <a:pt x="22" y="147"/>
                </a:lnTo>
                <a:lnTo>
                  <a:pt x="22" y="147"/>
                </a:lnTo>
                <a:lnTo>
                  <a:pt x="21" y="150"/>
                </a:lnTo>
                <a:lnTo>
                  <a:pt x="17" y="157"/>
                </a:lnTo>
                <a:lnTo>
                  <a:pt x="17" y="157"/>
                </a:lnTo>
                <a:lnTo>
                  <a:pt x="15" y="161"/>
                </a:lnTo>
                <a:lnTo>
                  <a:pt x="15" y="163"/>
                </a:lnTo>
                <a:lnTo>
                  <a:pt x="15" y="167"/>
                </a:lnTo>
                <a:lnTo>
                  <a:pt x="17" y="172"/>
                </a:lnTo>
                <a:lnTo>
                  <a:pt x="17" y="172"/>
                </a:lnTo>
                <a:lnTo>
                  <a:pt x="34" y="203"/>
                </a:lnTo>
                <a:lnTo>
                  <a:pt x="44" y="222"/>
                </a:lnTo>
                <a:lnTo>
                  <a:pt x="46" y="228"/>
                </a:lnTo>
                <a:lnTo>
                  <a:pt x="46" y="230"/>
                </a:lnTo>
                <a:lnTo>
                  <a:pt x="46" y="230"/>
                </a:lnTo>
                <a:lnTo>
                  <a:pt x="44" y="229"/>
                </a:lnTo>
                <a:lnTo>
                  <a:pt x="40" y="227"/>
                </a:lnTo>
                <a:lnTo>
                  <a:pt x="29" y="218"/>
                </a:lnTo>
                <a:lnTo>
                  <a:pt x="17" y="209"/>
                </a:lnTo>
                <a:lnTo>
                  <a:pt x="12" y="207"/>
                </a:lnTo>
                <a:lnTo>
                  <a:pt x="7" y="206"/>
                </a:lnTo>
                <a:lnTo>
                  <a:pt x="7" y="206"/>
                </a:lnTo>
                <a:lnTo>
                  <a:pt x="2" y="207"/>
                </a:lnTo>
                <a:lnTo>
                  <a:pt x="1" y="207"/>
                </a:lnTo>
                <a:lnTo>
                  <a:pt x="0" y="208"/>
                </a:lnTo>
                <a:lnTo>
                  <a:pt x="1" y="212"/>
                </a:lnTo>
                <a:lnTo>
                  <a:pt x="2" y="216"/>
                </a:lnTo>
                <a:lnTo>
                  <a:pt x="2" y="216"/>
                </a:lnTo>
                <a:lnTo>
                  <a:pt x="5" y="219"/>
                </a:lnTo>
                <a:lnTo>
                  <a:pt x="11" y="224"/>
                </a:lnTo>
                <a:lnTo>
                  <a:pt x="26" y="239"/>
                </a:lnTo>
                <a:lnTo>
                  <a:pt x="40" y="252"/>
                </a:lnTo>
                <a:lnTo>
                  <a:pt x="45" y="257"/>
                </a:lnTo>
                <a:lnTo>
                  <a:pt x="46" y="259"/>
                </a:lnTo>
                <a:lnTo>
                  <a:pt x="46" y="259"/>
                </a:lnTo>
                <a:lnTo>
                  <a:pt x="47" y="263"/>
                </a:lnTo>
                <a:lnTo>
                  <a:pt x="50" y="269"/>
                </a:lnTo>
                <a:lnTo>
                  <a:pt x="58" y="290"/>
                </a:lnTo>
                <a:lnTo>
                  <a:pt x="71" y="312"/>
                </a:lnTo>
                <a:lnTo>
                  <a:pt x="75" y="322"/>
                </a:lnTo>
                <a:lnTo>
                  <a:pt x="80" y="328"/>
                </a:lnTo>
                <a:lnTo>
                  <a:pt x="80" y="328"/>
                </a:lnTo>
                <a:lnTo>
                  <a:pt x="91" y="339"/>
                </a:lnTo>
                <a:lnTo>
                  <a:pt x="105" y="349"/>
                </a:lnTo>
                <a:lnTo>
                  <a:pt x="116" y="357"/>
                </a:lnTo>
                <a:lnTo>
                  <a:pt x="118" y="361"/>
                </a:lnTo>
                <a:lnTo>
                  <a:pt x="119" y="362"/>
                </a:lnTo>
                <a:lnTo>
                  <a:pt x="119" y="362"/>
                </a:lnTo>
                <a:lnTo>
                  <a:pt x="119" y="366"/>
                </a:lnTo>
                <a:lnTo>
                  <a:pt x="123" y="370"/>
                </a:lnTo>
                <a:lnTo>
                  <a:pt x="128" y="378"/>
                </a:lnTo>
                <a:lnTo>
                  <a:pt x="134" y="386"/>
                </a:lnTo>
                <a:lnTo>
                  <a:pt x="134" y="386"/>
                </a:lnTo>
                <a:lnTo>
                  <a:pt x="299" y="562"/>
                </a:lnTo>
                <a:lnTo>
                  <a:pt x="333" y="591"/>
                </a:lnTo>
                <a:lnTo>
                  <a:pt x="333" y="591"/>
                </a:lnTo>
                <a:lnTo>
                  <a:pt x="333" y="602"/>
                </a:lnTo>
                <a:lnTo>
                  <a:pt x="333" y="611"/>
                </a:lnTo>
                <a:lnTo>
                  <a:pt x="333" y="616"/>
                </a:lnTo>
                <a:lnTo>
                  <a:pt x="333" y="616"/>
                </a:lnTo>
                <a:lnTo>
                  <a:pt x="368" y="631"/>
                </a:lnTo>
                <a:lnTo>
                  <a:pt x="441" y="663"/>
                </a:lnTo>
                <a:lnTo>
                  <a:pt x="548" y="708"/>
                </a:lnTo>
                <a:lnTo>
                  <a:pt x="548" y="708"/>
                </a:lnTo>
                <a:lnTo>
                  <a:pt x="598" y="808"/>
                </a:lnTo>
                <a:lnTo>
                  <a:pt x="632" y="879"/>
                </a:lnTo>
                <a:lnTo>
                  <a:pt x="650" y="918"/>
                </a:lnTo>
                <a:lnTo>
                  <a:pt x="650" y="918"/>
                </a:lnTo>
                <a:lnTo>
                  <a:pt x="654" y="925"/>
                </a:lnTo>
                <a:lnTo>
                  <a:pt x="660" y="935"/>
                </a:lnTo>
                <a:lnTo>
                  <a:pt x="674" y="958"/>
                </a:lnTo>
                <a:lnTo>
                  <a:pt x="690" y="983"/>
                </a:lnTo>
                <a:lnTo>
                  <a:pt x="699" y="996"/>
                </a:lnTo>
                <a:lnTo>
                  <a:pt x="699" y="996"/>
                </a:lnTo>
                <a:lnTo>
                  <a:pt x="699" y="1000"/>
                </a:lnTo>
                <a:lnTo>
                  <a:pt x="699" y="1006"/>
                </a:lnTo>
                <a:lnTo>
                  <a:pt x="695" y="1027"/>
                </a:lnTo>
                <a:lnTo>
                  <a:pt x="682" y="1088"/>
                </a:lnTo>
                <a:lnTo>
                  <a:pt x="667" y="1145"/>
                </a:lnTo>
                <a:lnTo>
                  <a:pt x="662" y="1164"/>
                </a:lnTo>
                <a:lnTo>
                  <a:pt x="660" y="1172"/>
                </a:lnTo>
                <a:lnTo>
                  <a:pt x="660" y="1172"/>
                </a:lnTo>
                <a:lnTo>
                  <a:pt x="662" y="1174"/>
                </a:lnTo>
                <a:lnTo>
                  <a:pt x="669" y="1178"/>
                </a:lnTo>
                <a:lnTo>
                  <a:pt x="677" y="1182"/>
                </a:lnTo>
                <a:lnTo>
                  <a:pt x="679" y="1182"/>
                </a:lnTo>
                <a:lnTo>
                  <a:pt x="679" y="1182"/>
                </a:lnTo>
                <a:lnTo>
                  <a:pt x="675" y="1197"/>
                </a:lnTo>
                <a:lnTo>
                  <a:pt x="669" y="1239"/>
                </a:lnTo>
                <a:lnTo>
                  <a:pt x="650" y="1373"/>
                </a:lnTo>
                <a:lnTo>
                  <a:pt x="630" y="1517"/>
                </a:lnTo>
                <a:lnTo>
                  <a:pt x="624" y="1573"/>
                </a:lnTo>
                <a:lnTo>
                  <a:pt x="621" y="1606"/>
                </a:lnTo>
                <a:lnTo>
                  <a:pt x="621" y="1606"/>
                </a:lnTo>
                <a:lnTo>
                  <a:pt x="619" y="1639"/>
                </a:lnTo>
                <a:lnTo>
                  <a:pt x="619" y="1665"/>
                </a:lnTo>
                <a:lnTo>
                  <a:pt x="621" y="1674"/>
                </a:lnTo>
                <a:lnTo>
                  <a:pt x="622" y="1685"/>
                </a:lnTo>
                <a:lnTo>
                  <a:pt x="626" y="1696"/>
                </a:lnTo>
                <a:lnTo>
                  <a:pt x="630" y="1708"/>
                </a:lnTo>
                <a:lnTo>
                  <a:pt x="630" y="1708"/>
                </a:lnTo>
                <a:lnTo>
                  <a:pt x="633" y="1717"/>
                </a:lnTo>
                <a:lnTo>
                  <a:pt x="637" y="1732"/>
                </a:lnTo>
                <a:lnTo>
                  <a:pt x="645" y="1772"/>
                </a:lnTo>
                <a:lnTo>
                  <a:pt x="654" y="1822"/>
                </a:lnTo>
                <a:lnTo>
                  <a:pt x="663" y="1877"/>
                </a:lnTo>
                <a:lnTo>
                  <a:pt x="678" y="1977"/>
                </a:lnTo>
                <a:lnTo>
                  <a:pt x="684" y="2021"/>
                </a:lnTo>
                <a:lnTo>
                  <a:pt x="699" y="2026"/>
                </a:lnTo>
                <a:lnTo>
                  <a:pt x="699" y="2026"/>
                </a:lnTo>
                <a:lnTo>
                  <a:pt x="674" y="2041"/>
                </a:lnTo>
                <a:lnTo>
                  <a:pt x="654" y="2055"/>
                </a:lnTo>
                <a:lnTo>
                  <a:pt x="644" y="2061"/>
                </a:lnTo>
                <a:lnTo>
                  <a:pt x="635" y="2065"/>
                </a:lnTo>
                <a:lnTo>
                  <a:pt x="635" y="2065"/>
                </a:lnTo>
                <a:lnTo>
                  <a:pt x="615" y="2072"/>
                </a:lnTo>
                <a:lnTo>
                  <a:pt x="589" y="2080"/>
                </a:lnTo>
                <a:lnTo>
                  <a:pt x="557" y="2089"/>
                </a:lnTo>
                <a:lnTo>
                  <a:pt x="557" y="2089"/>
                </a:lnTo>
                <a:lnTo>
                  <a:pt x="555" y="2093"/>
                </a:lnTo>
                <a:lnTo>
                  <a:pt x="554" y="2098"/>
                </a:lnTo>
                <a:lnTo>
                  <a:pt x="553" y="2101"/>
                </a:lnTo>
                <a:lnTo>
                  <a:pt x="553" y="2107"/>
                </a:lnTo>
                <a:lnTo>
                  <a:pt x="555" y="2112"/>
                </a:lnTo>
                <a:lnTo>
                  <a:pt x="560" y="2116"/>
                </a:lnTo>
                <a:lnTo>
                  <a:pt x="567" y="2118"/>
                </a:lnTo>
                <a:lnTo>
                  <a:pt x="567" y="2118"/>
                </a:lnTo>
                <a:lnTo>
                  <a:pt x="576" y="2121"/>
                </a:lnTo>
                <a:lnTo>
                  <a:pt x="582" y="2124"/>
                </a:lnTo>
                <a:lnTo>
                  <a:pt x="594" y="2132"/>
                </a:lnTo>
                <a:lnTo>
                  <a:pt x="600" y="2134"/>
                </a:lnTo>
                <a:lnTo>
                  <a:pt x="607" y="2137"/>
                </a:lnTo>
                <a:lnTo>
                  <a:pt x="617" y="2138"/>
                </a:lnTo>
                <a:lnTo>
                  <a:pt x="630" y="2138"/>
                </a:lnTo>
                <a:lnTo>
                  <a:pt x="630" y="2138"/>
                </a:lnTo>
                <a:lnTo>
                  <a:pt x="646" y="2135"/>
                </a:lnTo>
                <a:lnTo>
                  <a:pt x="666" y="2132"/>
                </a:lnTo>
                <a:lnTo>
                  <a:pt x="710" y="2122"/>
                </a:lnTo>
                <a:lnTo>
                  <a:pt x="751" y="2113"/>
                </a:lnTo>
                <a:lnTo>
                  <a:pt x="768" y="2110"/>
                </a:lnTo>
                <a:lnTo>
                  <a:pt x="781" y="2108"/>
                </a:lnTo>
                <a:lnTo>
                  <a:pt x="781" y="2108"/>
                </a:lnTo>
                <a:lnTo>
                  <a:pt x="803" y="2108"/>
                </a:lnTo>
                <a:lnTo>
                  <a:pt x="823" y="2107"/>
                </a:lnTo>
                <a:lnTo>
                  <a:pt x="830" y="2107"/>
                </a:lnTo>
                <a:lnTo>
                  <a:pt x="837" y="2105"/>
                </a:lnTo>
                <a:lnTo>
                  <a:pt x="842" y="2102"/>
                </a:lnTo>
                <a:lnTo>
                  <a:pt x="845" y="2099"/>
                </a:lnTo>
                <a:lnTo>
                  <a:pt x="845" y="2099"/>
                </a:lnTo>
                <a:lnTo>
                  <a:pt x="848" y="2089"/>
                </a:lnTo>
                <a:lnTo>
                  <a:pt x="852" y="2078"/>
                </a:lnTo>
                <a:lnTo>
                  <a:pt x="852" y="2073"/>
                </a:lnTo>
                <a:lnTo>
                  <a:pt x="852" y="2068"/>
                </a:lnTo>
                <a:lnTo>
                  <a:pt x="852" y="2063"/>
                </a:lnTo>
                <a:lnTo>
                  <a:pt x="850" y="2060"/>
                </a:lnTo>
                <a:lnTo>
                  <a:pt x="850" y="2060"/>
                </a:lnTo>
                <a:lnTo>
                  <a:pt x="845" y="2052"/>
                </a:lnTo>
                <a:lnTo>
                  <a:pt x="840" y="2044"/>
                </a:lnTo>
                <a:lnTo>
                  <a:pt x="835" y="2035"/>
                </a:lnTo>
                <a:lnTo>
                  <a:pt x="835" y="2035"/>
                </a:lnTo>
                <a:lnTo>
                  <a:pt x="836" y="2038"/>
                </a:lnTo>
                <a:lnTo>
                  <a:pt x="840" y="2040"/>
                </a:lnTo>
                <a:lnTo>
                  <a:pt x="840" y="2040"/>
                </a:lnTo>
                <a:lnTo>
                  <a:pt x="841" y="2038"/>
                </a:lnTo>
                <a:lnTo>
                  <a:pt x="841" y="2033"/>
                </a:lnTo>
                <a:lnTo>
                  <a:pt x="840" y="2026"/>
                </a:lnTo>
                <a:lnTo>
                  <a:pt x="840" y="2026"/>
                </a:lnTo>
                <a:lnTo>
                  <a:pt x="811" y="1860"/>
                </a:lnTo>
                <a:lnTo>
                  <a:pt x="794" y="1754"/>
                </a:lnTo>
                <a:lnTo>
                  <a:pt x="787" y="1715"/>
                </a:lnTo>
                <a:lnTo>
                  <a:pt x="786" y="1694"/>
                </a:lnTo>
                <a:lnTo>
                  <a:pt x="786" y="1694"/>
                </a:lnTo>
                <a:lnTo>
                  <a:pt x="789" y="1676"/>
                </a:lnTo>
                <a:lnTo>
                  <a:pt x="796" y="1644"/>
                </a:lnTo>
                <a:lnTo>
                  <a:pt x="804" y="1604"/>
                </a:lnTo>
                <a:lnTo>
                  <a:pt x="815" y="1560"/>
                </a:lnTo>
                <a:lnTo>
                  <a:pt x="828" y="1519"/>
                </a:lnTo>
                <a:lnTo>
                  <a:pt x="839" y="1485"/>
                </a:lnTo>
                <a:lnTo>
                  <a:pt x="843" y="1473"/>
                </a:lnTo>
                <a:lnTo>
                  <a:pt x="847" y="1463"/>
                </a:lnTo>
                <a:lnTo>
                  <a:pt x="852" y="1460"/>
                </a:lnTo>
                <a:lnTo>
                  <a:pt x="853" y="1458"/>
                </a:lnTo>
                <a:lnTo>
                  <a:pt x="854" y="1460"/>
                </a:lnTo>
                <a:lnTo>
                  <a:pt x="854" y="1460"/>
                </a:lnTo>
                <a:lnTo>
                  <a:pt x="862" y="1472"/>
                </a:lnTo>
                <a:lnTo>
                  <a:pt x="875" y="1493"/>
                </a:lnTo>
                <a:lnTo>
                  <a:pt x="907" y="1550"/>
                </a:lnTo>
                <a:lnTo>
                  <a:pt x="935" y="1604"/>
                </a:lnTo>
                <a:lnTo>
                  <a:pt x="943" y="1622"/>
                </a:lnTo>
                <a:lnTo>
                  <a:pt x="947" y="1630"/>
                </a:lnTo>
                <a:lnTo>
                  <a:pt x="947" y="1630"/>
                </a:lnTo>
                <a:lnTo>
                  <a:pt x="957" y="1694"/>
                </a:lnTo>
                <a:lnTo>
                  <a:pt x="980" y="1829"/>
                </a:lnTo>
                <a:lnTo>
                  <a:pt x="1003" y="1965"/>
                </a:lnTo>
                <a:lnTo>
                  <a:pt x="1011" y="2008"/>
                </a:lnTo>
                <a:lnTo>
                  <a:pt x="1015" y="2026"/>
                </a:lnTo>
                <a:lnTo>
                  <a:pt x="1015" y="2026"/>
                </a:lnTo>
                <a:lnTo>
                  <a:pt x="1027" y="2029"/>
                </a:lnTo>
                <a:lnTo>
                  <a:pt x="1035" y="2030"/>
                </a:lnTo>
                <a:lnTo>
                  <a:pt x="1035" y="2030"/>
                </a:lnTo>
                <a:lnTo>
                  <a:pt x="1038" y="2041"/>
                </a:lnTo>
                <a:lnTo>
                  <a:pt x="1048" y="2067"/>
                </a:lnTo>
                <a:lnTo>
                  <a:pt x="1059" y="2099"/>
                </a:lnTo>
                <a:lnTo>
                  <a:pt x="1063" y="2112"/>
                </a:lnTo>
                <a:lnTo>
                  <a:pt x="1064" y="2123"/>
                </a:lnTo>
                <a:lnTo>
                  <a:pt x="1064" y="2123"/>
                </a:lnTo>
                <a:lnTo>
                  <a:pt x="1063" y="2140"/>
                </a:lnTo>
                <a:lnTo>
                  <a:pt x="1061" y="2148"/>
                </a:lnTo>
                <a:lnTo>
                  <a:pt x="1063" y="2155"/>
                </a:lnTo>
                <a:lnTo>
                  <a:pt x="1064" y="2161"/>
                </a:lnTo>
                <a:lnTo>
                  <a:pt x="1066" y="2165"/>
                </a:lnTo>
                <a:lnTo>
                  <a:pt x="1069" y="2167"/>
                </a:lnTo>
                <a:lnTo>
                  <a:pt x="1072" y="2168"/>
                </a:lnTo>
                <a:lnTo>
                  <a:pt x="1077" y="2169"/>
                </a:lnTo>
                <a:lnTo>
                  <a:pt x="1088" y="2172"/>
                </a:lnTo>
                <a:lnTo>
                  <a:pt x="1088" y="2172"/>
                </a:lnTo>
                <a:lnTo>
                  <a:pt x="1101" y="2172"/>
                </a:lnTo>
                <a:lnTo>
                  <a:pt x="1116" y="2171"/>
                </a:lnTo>
                <a:lnTo>
                  <a:pt x="1128" y="2169"/>
                </a:lnTo>
                <a:lnTo>
                  <a:pt x="1140" y="2166"/>
                </a:lnTo>
                <a:lnTo>
                  <a:pt x="1151" y="2161"/>
                </a:lnTo>
                <a:lnTo>
                  <a:pt x="1159" y="2156"/>
                </a:lnTo>
                <a:lnTo>
                  <a:pt x="1162" y="2152"/>
                </a:lnTo>
                <a:lnTo>
                  <a:pt x="1164" y="2150"/>
                </a:lnTo>
                <a:lnTo>
                  <a:pt x="1166" y="2146"/>
                </a:lnTo>
                <a:lnTo>
                  <a:pt x="1166" y="2143"/>
                </a:lnTo>
                <a:lnTo>
                  <a:pt x="1166" y="2143"/>
                </a:lnTo>
                <a:lnTo>
                  <a:pt x="1165" y="2133"/>
                </a:lnTo>
                <a:lnTo>
                  <a:pt x="1161" y="2121"/>
                </a:lnTo>
                <a:lnTo>
                  <a:pt x="1149" y="2090"/>
                </a:lnTo>
                <a:lnTo>
                  <a:pt x="1132" y="2050"/>
                </a:lnTo>
                <a:lnTo>
                  <a:pt x="1132" y="2050"/>
                </a:lnTo>
                <a:lnTo>
                  <a:pt x="1132" y="2046"/>
                </a:lnTo>
                <a:lnTo>
                  <a:pt x="1131" y="2041"/>
                </a:lnTo>
                <a:lnTo>
                  <a:pt x="1131" y="2038"/>
                </a:lnTo>
                <a:lnTo>
                  <a:pt x="1132" y="2035"/>
                </a:lnTo>
                <a:lnTo>
                  <a:pt x="1134" y="2033"/>
                </a:lnTo>
                <a:lnTo>
                  <a:pt x="1137" y="2030"/>
                </a:lnTo>
                <a:lnTo>
                  <a:pt x="1137" y="2030"/>
                </a:lnTo>
                <a:lnTo>
                  <a:pt x="1140" y="2029"/>
                </a:lnTo>
                <a:lnTo>
                  <a:pt x="1143" y="2029"/>
                </a:lnTo>
                <a:lnTo>
                  <a:pt x="1148" y="2029"/>
                </a:lnTo>
                <a:lnTo>
                  <a:pt x="1150" y="2029"/>
                </a:lnTo>
                <a:lnTo>
                  <a:pt x="1151" y="2028"/>
                </a:lnTo>
                <a:lnTo>
                  <a:pt x="1151" y="2026"/>
                </a:lnTo>
                <a:lnTo>
                  <a:pt x="1151" y="2021"/>
                </a:lnTo>
                <a:lnTo>
                  <a:pt x="1151" y="2021"/>
                </a:lnTo>
                <a:lnTo>
                  <a:pt x="1153" y="1984"/>
                </a:lnTo>
                <a:lnTo>
                  <a:pt x="1156" y="1913"/>
                </a:lnTo>
                <a:lnTo>
                  <a:pt x="1159" y="1874"/>
                </a:lnTo>
                <a:lnTo>
                  <a:pt x="1159" y="1838"/>
                </a:lnTo>
                <a:lnTo>
                  <a:pt x="1159" y="1805"/>
                </a:lnTo>
                <a:lnTo>
                  <a:pt x="1157" y="1793"/>
                </a:lnTo>
                <a:lnTo>
                  <a:pt x="1156" y="1782"/>
                </a:lnTo>
                <a:lnTo>
                  <a:pt x="1156" y="1782"/>
                </a:lnTo>
                <a:lnTo>
                  <a:pt x="1139" y="1684"/>
                </a:lnTo>
                <a:lnTo>
                  <a:pt x="1131" y="1635"/>
                </a:lnTo>
                <a:lnTo>
                  <a:pt x="1128" y="1616"/>
                </a:lnTo>
                <a:lnTo>
                  <a:pt x="1127" y="1601"/>
                </a:lnTo>
                <a:lnTo>
                  <a:pt x="1127" y="1601"/>
                </a:lnTo>
                <a:lnTo>
                  <a:pt x="1127" y="1572"/>
                </a:lnTo>
                <a:lnTo>
                  <a:pt x="1127" y="1534"/>
                </a:lnTo>
                <a:lnTo>
                  <a:pt x="1127" y="1500"/>
                </a:lnTo>
                <a:lnTo>
                  <a:pt x="1127" y="1479"/>
                </a:lnTo>
                <a:lnTo>
                  <a:pt x="1127" y="1479"/>
                </a:lnTo>
                <a:lnTo>
                  <a:pt x="1120" y="1433"/>
                </a:lnTo>
                <a:lnTo>
                  <a:pt x="1105" y="1345"/>
                </a:lnTo>
                <a:lnTo>
                  <a:pt x="1083" y="1221"/>
                </a:lnTo>
                <a:lnTo>
                  <a:pt x="1083" y="1221"/>
                </a:lnTo>
                <a:lnTo>
                  <a:pt x="1104" y="1202"/>
                </a:lnTo>
                <a:lnTo>
                  <a:pt x="1117" y="1190"/>
                </a:lnTo>
                <a:lnTo>
                  <a:pt x="1121" y="1185"/>
                </a:lnTo>
                <a:lnTo>
                  <a:pt x="1122" y="1182"/>
                </a:lnTo>
                <a:lnTo>
                  <a:pt x="1122" y="1182"/>
                </a:lnTo>
                <a:lnTo>
                  <a:pt x="1077" y="1095"/>
                </a:lnTo>
                <a:lnTo>
                  <a:pt x="1045" y="1029"/>
                </a:lnTo>
                <a:lnTo>
                  <a:pt x="1033" y="1002"/>
                </a:lnTo>
                <a:lnTo>
                  <a:pt x="1025" y="982"/>
                </a:lnTo>
                <a:lnTo>
                  <a:pt x="1025" y="982"/>
                </a:lnTo>
                <a:lnTo>
                  <a:pt x="1022" y="972"/>
                </a:lnTo>
                <a:lnTo>
                  <a:pt x="1020" y="958"/>
                </a:lnTo>
                <a:lnTo>
                  <a:pt x="1015" y="924"/>
                </a:lnTo>
                <a:lnTo>
                  <a:pt x="1010" y="883"/>
                </a:lnTo>
                <a:lnTo>
                  <a:pt x="1007" y="839"/>
                </a:lnTo>
                <a:lnTo>
                  <a:pt x="999" y="758"/>
                </a:lnTo>
                <a:lnTo>
                  <a:pt x="996" y="718"/>
                </a:lnTo>
                <a:lnTo>
                  <a:pt x="996" y="718"/>
                </a:lnTo>
                <a:lnTo>
                  <a:pt x="996" y="716"/>
                </a:lnTo>
                <a:lnTo>
                  <a:pt x="997" y="712"/>
                </a:lnTo>
                <a:lnTo>
                  <a:pt x="1002" y="701"/>
                </a:lnTo>
                <a:lnTo>
                  <a:pt x="1016" y="673"/>
                </a:lnTo>
                <a:lnTo>
                  <a:pt x="1031" y="646"/>
                </a:lnTo>
                <a:lnTo>
                  <a:pt x="1039" y="630"/>
                </a:lnTo>
                <a:lnTo>
                  <a:pt x="1039" y="630"/>
                </a:lnTo>
                <a:lnTo>
                  <a:pt x="1044" y="622"/>
                </a:lnTo>
                <a:lnTo>
                  <a:pt x="1054" y="607"/>
                </a:lnTo>
                <a:lnTo>
                  <a:pt x="1083" y="562"/>
                </a:lnTo>
                <a:lnTo>
                  <a:pt x="1114" y="519"/>
                </a:lnTo>
                <a:lnTo>
                  <a:pt x="1127" y="499"/>
                </a:lnTo>
                <a:lnTo>
                  <a:pt x="1127" y="499"/>
                </a:lnTo>
                <a:lnTo>
                  <a:pt x="1127" y="496"/>
                </a:lnTo>
                <a:lnTo>
                  <a:pt x="1125" y="492"/>
                </a:lnTo>
                <a:lnTo>
                  <a:pt x="1117" y="483"/>
                </a:lnTo>
                <a:lnTo>
                  <a:pt x="1108" y="469"/>
                </a:lnTo>
                <a:lnTo>
                  <a:pt x="1108" y="469"/>
                </a:lnTo>
                <a:lnTo>
                  <a:pt x="1112" y="463"/>
                </a:lnTo>
                <a:lnTo>
                  <a:pt x="1116" y="458"/>
                </a:lnTo>
                <a:lnTo>
                  <a:pt x="1117" y="455"/>
                </a:lnTo>
                <a:lnTo>
                  <a:pt x="1117" y="455"/>
                </a:lnTo>
                <a:lnTo>
                  <a:pt x="1106" y="427"/>
                </a:lnTo>
                <a:lnTo>
                  <a:pt x="1083" y="364"/>
                </a:lnTo>
                <a:lnTo>
                  <a:pt x="1069" y="330"/>
                </a:lnTo>
                <a:lnTo>
                  <a:pt x="1054" y="297"/>
                </a:lnTo>
                <a:lnTo>
                  <a:pt x="1041" y="269"/>
                </a:lnTo>
                <a:lnTo>
                  <a:pt x="1035" y="258"/>
                </a:lnTo>
                <a:lnTo>
                  <a:pt x="1030" y="250"/>
                </a:lnTo>
                <a:lnTo>
                  <a:pt x="1030" y="250"/>
                </a:lnTo>
                <a:lnTo>
                  <a:pt x="1020" y="236"/>
                </a:lnTo>
                <a:lnTo>
                  <a:pt x="1013" y="224"/>
                </a:lnTo>
                <a:lnTo>
                  <a:pt x="1002" y="202"/>
                </a:lnTo>
                <a:lnTo>
                  <a:pt x="994" y="188"/>
                </a:lnTo>
                <a:lnTo>
                  <a:pt x="991" y="181"/>
                </a:lnTo>
                <a:lnTo>
                  <a:pt x="991" y="181"/>
                </a:lnTo>
                <a:lnTo>
                  <a:pt x="988" y="174"/>
                </a:lnTo>
                <a:lnTo>
                  <a:pt x="983" y="158"/>
                </a:lnTo>
                <a:lnTo>
                  <a:pt x="977" y="141"/>
                </a:lnTo>
                <a:lnTo>
                  <a:pt x="975" y="133"/>
                </a:lnTo>
                <a:lnTo>
                  <a:pt x="971" y="128"/>
                </a:lnTo>
                <a:lnTo>
                  <a:pt x="971" y="128"/>
                </a:lnTo>
                <a:lnTo>
                  <a:pt x="964" y="117"/>
                </a:lnTo>
                <a:lnTo>
                  <a:pt x="961" y="113"/>
                </a:lnTo>
                <a:lnTo>
                  <a:pt x="961" y="113"/>
                </a:lnTo>
                <a:lnTo>
                  <a:pt x="957" y="70"/>
                </a:lnTo>
                <a:lnTo>
                  <a:pt x="952" y="41"/>
                </a:lnTo>
                <a:lnTo>
                  <a:pt x="949" y="30"/>
                </a:lnTo>
                <a:lnTo>
                  <a:pt x="947" y="25"/>
                </a:lnTo>
                <a:lnTo>
                  <a:pt x="947" y="25"/>
                </a:lnTo>
                <a:lnTo>
                  <a:pt x="946" y="25"/>
                </a:lnTo>
                <a:lnTo>
                  <a:pt x="944" y="27"/>
                </a:lnTo>
                <a:lnTo>
                  <a:pt x="941" y="35"/>
                </a:lnTo>
                <a:lnTo>
                  <a:pt x="935" y="59"/>
                </a:lnTo>
                <a:lnTo>
                  <a:pt x="927" y="98"/>
                </a:lnTo>
                <a:lnTo>
                  <a:pt x="927" y="98"/>
                </a:lnTo>
                <a:lnTo>
                  <a:pt x="907" y="52"/>
                </a:lnTo>
                <a:lnTo>
                  <a:pt x="891" y="19"/>
                </a:lnTo>
                <a:lnTo>
                  <a:pt x="884" y="7"/>
                </a:lnTo>
                <a:lnTo>
                  <a:pt x="879" y="1"/>
                </a:lnTo>
                <a:lnTo>
                  <a:pt x="879" y="1"/>
                </a:lnTo>
                <a:lnTo>
                  <a:pt x="875" y="0"/>
                </a:lnTo>
                <a:lnTo>
                  <a:pt x="873" y="0"/>
                </a:lnTo>
                <a:lnTo>
                  <a:pt x="871" y="0"/>
                </a:lnTo>
                <a:lnTo>
                  <a:pt x="870" y="1"/>
                </a:lnTo>
                <a:lnTo>
                  <a:pt x="869" y="5"/>
                </a:lnTo>
                <a:lnTo>
                  <a:pt x="869" y="6"/>
                </a:lnTo>
                <a:lnTo>
                  <a:pt x="869" y="6"/>
                </a:lnTo>
                <a:lnTo>
                  <a:pt x="880" y="53"/>
                </a:lnTo>
                <a:lnTo>
                  <a:pt x="886" y="85"/>
                </a:lnTo>
                <a:lnTo>
                  <a:pt x="888" y="95"/>
                </a:lnTo>
                <a:lnTo>
                  <a:pt x="888" y="98"/>
                </a:lnTo>
                <a:lnTo>
                  <a:pt x="888" y="98"/>
                </a:lnTo>
                <a:lnTo>
                  <a:pt x="881" y="81"/>
                </a:lnTo>
                <a:lnTo>
                  <a:pt x="865" y="48"/>
                </a:lnTo>
                <a:lnTo>
                  <a:pt x="856" y="30"/>
                </a:lnTo>
                <a:lnTo>
                  <a:pt x="847" y="17"/>
                </a:lnTo>
                <a:lnTo>
                  <a:pt x="843" y="11"/>
                </a:lnTo>
                <a:lnTo>
                  <a:pt x="840" y="7"/>
                </a:lnTo>
                <a:lnTo>
                  <a:pt x="837" y="6"/>
                </a:lnTo>
                <a:lnTo>
                  <a:pt x="835" y="6"/>
                </a:lnTo>
                <a:lnTo>
                  <a:pt x="835" y="6"/>
                </a:lnTo>
                <a:lnTo>
                  <a:pt x="834" y="8"/>
                </a:lnTo>
                <a:lnTo>
                  <a:pt x="834" y="13"/>
                </a:lnTo>
                <a:lnTo>
                  <a:pt x="836" y="27"/>
                </a:lnTo>
                <a:lnTo>
                  <a:pt x="842" y="45"/>
                </a:lnTo>
                <a:lnTo>
                  <a:pt x="850" y="64"/>
                </a:lnTo>
                <a:lnTo>
                  <a:pt x="864" y="101"/>
                </a:lnTo>
                <a:lnTo>
                  <a:pt x="868" y="113"/>
                </a:lnTo>
                <a:lnTo>
                  <a:pt x="869" y="117"/>
                </a:lnTo>
                <a:lnTo>
                  <a:pt x="869" y="118"/>
                </a:lnTo>
                <a:lnTo>
                  <a:pt x="869" y="118"/>
                </a:lnTo>
                <a:lnTo>
                  <a:pt x="868" y="118"/>
                </a:lnTo>
                <a:lnTo>
                  <a:pt x="864" y="116"/>
                </a:lnTo>
                <a:lnTo>
                  <a:pt x="856" y="107"/>
                </a:lnTo>
                <a:lnTo>
                  <a:pt x="829" y="81"/>
                </a:lnTo>
                <a:lnTo>
                  <a:pt x="814" y="69"/>
                </a:lnTo>
                <a:lnTo>
                  <a:pt x="801" y="57"/>
                </a:lnTo>
                <a:lnTo>
                  <a:pt x="791" y="51"/>
                </a:lnTo>
                <a:lnTo>
                  <a:pt x="789" y="50"/>
                </a:lnTo>
                <a:lnTo>
                  <a:pt x="786" y="50"/>
                </a:lnTo>
                <a:lnTo>
                  <a:pt x="786" y="50"/>
                </a:lnTo>
                <a:lnTo>
                  <a:pt x="786" y="52"/>
                </a:lnTo>
                <a:lnTo>
                  <a:pt x="787" y="56"/>
                </a:lnTo>
                <a:lnTo>
                  <a:pt x="794" y="67"/>
                </a:lnTo>
                <a:lnTo>
                  <a:pt x="818" y="98"/>
                </a:lnTo>
                <a:lnTo>
                  <a:pt x="831" y="116"/>
                </a:lnTo>
                <a:lnTo>
                  <a:pt x="843" y="134"/>
                </a:lnTo>
                <a:lnTo>
                  <a:pt x="853" y="150"/>
                </a:lnTo>
                <a:lnTo>
                  <a:pt x="857" y="156"/>
                </a:lnTo>
                <a:lnTo>
                  <a:pt x="859" y="162"/>
                </a:lnTo>
                <a:lnTo>
                  <a:pt x="859" y="162"/>
                </a:lnTo>
                <a:lnTo>
                  <a:pt x="862" y="172"/>
                </a:lnTo>
                <a:lnTo>
                  <a:pt x="862" y="179"/>
                </a:lnTo>
                <a:lnTo>
                  <a:pt x="862" y="184"/>
                </a:lnTo>
                <a:lnTo>
                  <a:pt x="860" y="188"/>
                </a:lnTo>
                <a:lnTo>
                  <a:pt x="857" y="192"/>
                </a:lnTo>
                <a:lnTo>
                  <a:pt x="854" y="196"/>
                </a:lnTo>
                <a:lnTo>
                  <a:pt x="854" y="196"/>
                </a:lnTo>
                <a:lnTo>
                  <a:pt x="852" y="199"/>
                </a:lnTo>
                <a:lnTo>
                  <a:pt x="847" y="201"/>
                </a:lnTo>
                <a:lnTo>
                  <a:pt x="831" y="206"/>
                </a:lnTo>
                <a:lnTo>
                  <a:pt x="814" y="213"/>
                </a:lnTo>
                <a:lnTo>
                  <a:pt x="807" y="217"/>
                </a:lnTo>
                <a:lnTo>
                  <a:pt x="801" y="220"/>
                </a:lnTo>
                <a:lnTo>
                  <a:pt x="801" y="220"/>
                </a:lnTo>
                <a:lnTo>
                  <a:pt x="796" y="224"/>
                </a:lnTo>
                <a:lnTo>
                  <a:pt x="792" y="229"/>
                </a:lnTo>
                <a:lnTo>
                  <a:pt x="790" y="234"/>
                </a:lnTo>
                <a:lnTo>
                  <a:pt x="787" y="239"/>
                </a:lnTo>
                <a:lnTo>
                  <a:pt x="787" y="244"/>
                </a:lnTo>
                <a:lnTo>
                  <a:pt x="787" y="247"/>
                </a:lnTo>
                <a:lnTo>
                  <a:pt x="789" y="250"/>
                </a:lnTo>
                <a:lnTo>
                  <a:pt x="791" y="250"/>
                </a:lnTo>
                <a:lnTo>
                  <a:pt x="791" y="250"/>
                </a:lnTo>
                <a:lnTo>
                  <a:pt x="819" y="242"/>
                </a:lnTo>
                <a:lnTo>
                  <a:pt x="839" y="238"/>
                </a:lnTo>
                <a:lnTo>
                  <a:pt x="854" y="235"/>
                </a:lnTo>
                <a:lnTo>
                  <a:pt x="854" y="235"/>
                </a:lnTo>
                <a:lnTo>
                  <a:pt x="862" y="235"/>
                </a:lnTo>
                <a:lnTo>
                  <a:pt x="870" y="236"/>
                </a:lnTo>
                <a:lnTo>
                  <a:pt x="890" y="240"/>
                </a:lnTo>
                <a:lnTo>
                  <a:pt x="907" y="244"/>
                </a:lnTo>
                <a:lnTo>
                  <a:pt x="913" y="245"/>
                </a:lnTo>
                <a:lnTo>
                  <a:pt x="918" y="245"/>
                </a:lnTo>
                <a:lnTo>
                  <a:pt x="918" y="245"/>
                </a:lnTo>
                <a:lnTo>
                  <a:pt x="924" y="244"/>
                </a:lnTo>
                <a:lnTo>
                  <a:pt x="929" y="244"/>
                </a:lnTo>
                <a:lnTo>
                  <a:pt x="932" y="245"/>
                </a:lnTo>
                <a:lnTo>
                  <a:pt x="1020" y="440"/>
                </a:lnTo>
                <a:lnTo>
                  <a:pt x="1000" y="440"/>
                </a:lnTo>
                <a:lnTo>
                  <a:pt x="1000" y="440"/>
                </a:lnTo>
                <a:lnTo>
                  <a:pt x="932" y="523"/>
                </a:lnTo>
                <a:lnTo>
                  <a:pt x="932" y="523"/>
                </a:lnTo>
                <a:lnTo>
                  <a:pt x="916" y="529"/>
                </a:lnTo>
                <a:lnTo>
                  <a:pt x="885" y="541"/>
                </a:lnTo>
                <a:lnTo>
                  <a:pt x="840" y="557"/>
                </a:lnTo>
                <a:lnTo>
                  <a:pt x="840" y="557"/>
                </a:lnTo>
                <a:lnTo>
                  <a:pt x="835" y="536"/>
                </a:lnTo>
                <a:lnTo>
                  <a:pt x="831" y="520"/>
                </a:lnTo>
                <a:lnTo>
                  <a:pt x="830" y="513"/>
                </a:lnTo>
                <a:lnTo>
                  <a:pt x="830" y="513"/>
                </a:lnTo>
                <a:lnTo>
                  <a:pt x="831" y="512"/>
                </a:lnTo>
                <a:lnTo>
                  <a:pt x="834" y="512"/>
                </a:lnTo>
                <a:lnTo>
                  <a:pt x="840" y="512"/>
                </a:lnTo>
                <a:lnTo>
                  <a:pt x="850" y="513"/>
                </a:lnTo>
                <a:lnTo>
                  <a:pt x="845" y="489"/>
                </a:lnTo>
                <a:lnTo>
                  <a:pt x="845" y="489"/>
                </a:lnTo>
                <a:lnTo>
                  <a:pt x="850" y="486"/>
                </a:lnTo>
                <a:lnTo>
                  <a:pt x="853" y="483"/>
                </a:lnTo>
                <a:lnTo>
                  <a:pt x="854" y="481"/>
                </a:lnTo>
                <a:lnTo>
                  <a:pt x="854" y="479"/>
                </a:lnTo>
                <a:lnTo>
                  <a:pt x="854" y="479"/>
                </a:lnTo>
                <a:lnTo>
                  <a:pt x="847" y="457"/>
                </a:lnTo>
                <a:lnTo>
                  <a:pt x="840" y="440"/>
                </a:lnTo>
                <a:lnTo>
                  <a:pt x="840" y="440"/>
                </a:lnTo>
                <a:lnTo>
                  <a:pt x="842" y="433"/>
                </a:lnTo>
                <a:lnTo>
                  <a:pt x="846" y="414"/>
                </a:lnTo>
                <a:lnTo>
                  <a:pt x="847" y="403"/>
                </a:lnTo>
                <a:lnTo>
                  <a:pt x="848" y="391"/>
                </a:lnTo>
                <a:lnTo>
                  <a:pt x="847" y="379"/>
                </a:lnTo>
                <a:lnTo>
                  <a:pt x="845" y="367"/>
                </a:lnTo>
                <a:lnTo>
                  <a:pt x="845" y="367"/>
                </a:lnTo>
                <a:lnTo>
                  <a:pt x="836" y="338"/>
                </a:lnTo>
                <a:lnTo>
                  <a:pt x="832" y="329"/>
                </a:lnTo>
                <a:lnTo>
                  <a:pt x="825" y="318"/>
                </a:lnTo>
                <a:lnTo>
                  <a:pt x="825" y="318"/>
                </a:lnTo>
                <a:lnTo>
                  <a:pt x="819" y="312"/>
                </a:lnTo>
                <a:lnTo>
                  <a:pt x="811" y="307"/>
                </a:lnTo>
                <a:lnTo>
                  <a:pt x="802" y="303"/>
                </a:lnTo>
                <a:lnTo>
                  <a:pt x="794" y="301"/>
                </a:lnTo>
                <a:lnTo>
                  <a:pt x="778" y="299"/>
                </a:lnTo>
                <a:lnTo>
                  <a:pt x="772" y="299"/>
                </a:lnTo>
                <a:lnTo>
                  <a:pt x="772" y="2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EC80E027-3D0C-FF6E-7DFD-608DD80AE16B}"/>
              </a:ext>
            </a:extLst>
          </p:cNvPr>
          <p:cNvSpPr>
            <a:spLocks noEditPoints="1"/>
          </p:cNvSpPr>
          <p:nvPr/>
        </p:nvSpPr>
        <p:spPr bwMode="auto">
          <a:xfrm>
            <a:off x="7394027" y="3791092"/>
            <a:ext cx="1118749" cy="2604508"/>
          </a:xfrm>
          <a:custGeom>
            <a:avLst/>
            <a:gdLst>
              <a:gd name="T0" fmla="*/ 526 w 884"/>
              <a:gd name="T1" fmla="*/ 91 h 2058"/>
              <a:gd name="T2" fmla="*/ 491 w 884"/>
              <a:gd name="T3" fmla="*/ 45 h 2058"/>
              <a:gd name="T4" fmla="*/ 137 w 884"/>
              <a:gd name="T5" fmla="*/ 0 h 2058"/>
              <a:gd name="T6" fmla="*/ 49 w 884"/>
              <a:gd name="T7" fmla="*/ 28 h 2058"/>
              <a:gd name="T8" fmla="*/ 56 w 884"/>
              <a:gd name="T9" fmla="*/ 192 h 2058"/>
              <a:gd name="T10" fmla="*/ 127 w 884"/>
              <a:gd name="T11" fmla="*/ 405 h 2058"/>
              <a:gd name="T12" fmla="*/ 68 w 884"/>
              <a:gd name="T13" fmla="*/ 574 h 2058"/>
              <a:gd name="T14" fmla="*/ 39 w 884"/>
              <a:gd name="T15" fmla="*/ 892 h 2058"/>
              <a:gd name="T16" fmla="*/ 24 w 884"/>
              <a:gd name="T17" fmla="*/ 931 h 2058"/>
              <a:gd name="T18" fmla="*/ 39 w 884"/>
              <a:gd name="T19" fmla="*/ 1291 h 2058"/>
              <a:gd name="T20" fmla="*/ 223 w 884"/>
              <a:gd name="T21" fmla="*/ 1754 h 2058"/>
              <a:gd name="T22" fmla="*/ 283 w 884"/>
              <a:gd name="T23" fmla="*/ 1906 h 2058"/>
              <a:gd name="T24" fmla="*/ 223 w 884"/>
              <a:gd name="T25" fmla="*/ 1951 h 2058"/>
              <a:gd name="T26" fmla="*/ 280 w 884"/>
              <a:gd name="T27" fmla="*/ 1992 h 2058"/>
              <a:gd name="T28" fmla="*/ 387 w 884"/>
              <a:gd name="T29" fmla="*/ 1944 h 2058"/>
              <a:gd name="T30" fmla="*/ 439 w 884"/>
              <a:gd name="T31" fmla="*/ 1903 h 2058"/>
              <a:gd name="T32" fmla="*/ 405 w 884"/>
              <a:gd name="T33" fmla="*/ 1830 h 2058"/>
              <a:gd name="T34" fmla="*/ 293 w 884"/>
              <a:gd name="T35" fmla="*/ 1444 h 2058"/>
              <a:gd name="T36" fmla="*/ 491 w 884"/>
              <a:gd name="T37" fmla="*/ 1515 h 2058"/>
              <a:gd name="T38" fmla="*/ 476 w 884"/>
              <a:gd name="T39" fmla="*/ 1835 h 2058"/>
              <a:gd name="T40" fmla="*/ 457 w 884"/>
              <a:gd name="T41" fmla="*/ 1896 h 2058"/>
              <a:gd name="T42" fmla="*/ 578 w 884"/>
              <a:gd name="T43" fmla="*/ 2002 h 2058"/>
              <a:gd name="T44" fmla="*/ 679 w 884"/>
              <a:gd name="T45" fmla="*/ 2056 h 2058"/>
              <a:gd name="T46" fmla="*/ 697 w 884"/>
              <a:gd name="T47" fmla="*/ 2001 h 2058"/>
              <a:gd name="T48" fmla="*/ 637 w 884"/>
              <a:gd name="T49" fmla="*/ 1946 h 2058"/>
              <a:gd name="T50" fmla="*/ 645 w 884"/>
              <a:gd name="T51" fmla="*/ 1708 h 2058"/>
              <a:gd name="T52" fmla="*/ 683 w 884"/>
              <a:gd name="T53" fmla="*/ 1460 h 2058"/>
              <a:gd name="T54" fmla="*/ 478 w 884"/>
              <a:gd name="T55" fmla="*/ 967 h 2058"/>
              <a:gd name="T56" fmla="*/ 779 w 884"/>
              <a:gd name="T57" fmla="*/ 679 h 2058"/>
              <a:gd name="T58" fmla="*/ 878 w 884"/>
              <a:gd name="T59" fmla="*/ 664 h 2058"/>
              <a:gd name="T60" fmla="*/ 871 w 884"/>
              <a:gd name="T61" fmla="*/ 466 h 2058"/>
              <a:gd name="T62" fmla="*/ 823 w 884"/>
              <a:gd name="T63" fmla="*/ 296 h 2058"/>
              <a:gd name="T64" fmla="*/ 739 w 884"/>
              <a:gd name="T65" fmla="*/ 242 h 2058"/>
              <a:gd name="T66" fmla="*/ 702 w 884"/>
              <a:gd name="T67" fmla="*/ 224 h 2058"/>
              <a:gd name="T68" fmla="*/ 713 w 884"/>
              <a:gd name="T69" fmla="*/ 248 h 2058"/>
              <a:gd name="T70" fmla="*/ 698 w 884"/>
              <a:gd name="T71" fmla="*/ 263 h 2058"/>
              <a:gd name="T72" fmla="*/ 760 w 884"/>
              <a:gd name="T73" fmla="*/ 305 h 2058"/>
              <a:gd name="T74" fmla="*/ 718 w 884"/>
              <a:gd name="T75" fmla="*/ 294 h 2058"/>
              <a:gd name="T76" fmla="*/ 744 w 884"/>
              <a:gd name="T77" fmla="*/ 343 h 2058"/>
              <a:gd name="T78" fmla="*/ 784 w 884"/>
              <a:gd name="T79" fmla="*/ 583 h 2058"/>
              <a:gd name="T80" fmla="*/ 534 w 884"/>
              <a:gd name="T81" fmla="*/ 469 h 2058"/>
              <a:gd name="T82" fmla="*/ 567 w 884"/>
              <a:gd name="T83" fmla="*/ 400 h 2058"/>
              <a:gd name="T84" fmla="*/ 602 w 884"/>
              <a:gd name="T85" fmla="*/ 385 h 2058"/>
              <a:gd name="T86" fmla="*/ 673 w 884"/>
              <a:gd name="T87" fmla="*/ 314 h 2058"/>
              <a:gd name="T88" fmla="*/ 683 w 884"/>
              <a:gd name="T89" fmla="*/ 243 h 2058"/>
              <a:gd name="T90" fmla="*/ 667 w 884"/>
              <a:gd name="T91" fmla="*/ 159 h 2058"/>
              <a:gd name="T92" fmla="*/ 637 w 884"/>
              <a:gd name="T93" fmla="*/ 121 h 2058"/>
              <a:gd name="T94" fmla="*/ 562 w 884"/>
              <a:gd name="T95" fmla="*/ 111 h 2058"/>
              <a:gd name="T96" fmla="*/ 536 w 884"/>
              <a:gd name="T97" fmla="*/ 121 h 2058"/>
              <a:gd name="T98" fmla="*/ 369 w 884"/>
              <a:gd name="T99" fmla="*/ 76 h 2058"/>
              <a:gd name="T100" fmla="*/ 483 w 884"/>
              <a:gd name="T101" fmla="*/ 118 h 2058"/>
              <a:gd name="T102" fmla="*/ 508 w 884"/>
              <a:gd name="T103" fmla="*/ 114 h 2058"/>
              <a:gd name="T104" fmla="*/ 526 w 884"/>
              <a:gd name="T105" fmla="*/ 132 h 2058"/>
              <a:gd name="T106" fmla="*/ 467 w 884"/>
              <a:gd name="T107" fmla="*/ 180 h 2058"/>
              <a:gd name="T108" fmla="*/ 410 w 884"/>
              <a:gd name="T109" fmla="*/ 294 h 2058"/>
              <a:gd name="T110" fmla="*/ 390 w 884"/>
              <a:gd name="T111" fmla="*/ 339 h 2058"/>
              <a:gd name="T112" fmla="*/ 302 w 884"/>
              <a:gd name="T113" fmla="*/ 287 h 2058"/>
              <a:gd name="T114" fmla="*/ 221 w 884"/>
              <a:gd name="T115" fmla="*/ 185 h 2058"/>
              <a:gd name="T116" fmla="*/ 167 w 884"/>
              <a:gd name="T117" fmla="*/ 111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4" h="2058">
                <a:moveTo>
                  <a:pt x="536" y="121"/>
                </a:moveTo>
                <a:lnTo>
                  <a:pt x="531" y="106"/>
                </a:lnTo>
                <a:lnTo>
                  <a:pt x="531" y="106"/>
                </a:lnTo>
                <a:lnTo>
                  <a:pt x="534" y="110"/>
                </a:lnTo>
                <a:lnTo>
                  <a:pt x="534" y="110"/>
                </a:lnTo>
                <a:lnTo>
                  <a:pt x="534" y="109"/>
                </a:lnTo>
                <a:lnTo>
                  <a:pt x="531" y="101"/>
                </a:lnTo>
                <a:lnTo>
                  <a:pt x="531" y="101"/>
                </a:lnTo>
                <a:lnTo>
                  <a:pt x="529" y="95"/>
                </a:lnTo>
                <a:lnTo>
                  <a:pt x="526" y="91"/>
                </a:lnTo>
                <a:lnTo>
                  <a:pt x="517" y="82"/>
                </a:lnTo>
                <a:lnTo>
                  <a:pt x="508" y="75"/>
                </a:lnTo>
                <a:lnTo>
                  <a:pt x="505" y="71"/>
                </a:lnTo>
                <a:lnTo>
                  <a:pt x="501" y="66"/>
                </a:lnTo>
                <a:lnTo>
                  <a:pt x="501" y="66"/>
                </a:lnTo>
                <a:lnTo>
                  <a:pt x="498" y="61"/>
                </a:lnTo>
                <a:lnTo>
                  <a:pt x="497" y="57"/>
                </a:lnTo>
                <a:lnTo>
                  <a:pt x="496" y="53"/>
                </a:lnTo>
                <a:lnTo>
                  <a:pt x="495" y="49"/>
                </a:lnTo>
                <a:lnTo>
                  <a:pt x="491" y="45"/>
                </a:lnTo>
                <a:lnTo>
                  <a:pt x="486" y="40"/>
                </a:lnTo>
                <a:lnTo>
                  <a:pt x="478" y="35"/>
                </a:lnTo>
                <a:lnTo>
                  <a:pt x="465" y="30"/>
                </a:lnTo>
                <a:lnTo>
                  <a:pt x="465" y="30"/>
                </a:lnTo>
                <a:lnTo>
                  <a:pt x="440" y="21"/>
                </a:lnTo>
                <a:lnTo>
                  <a:pt x="419" y="15"/>
                </a:lnTo>
                <a:lnTo>
                  <a:pt x="390" y="10"/>
                </a:lnTo>
                <a:lnTo>
                  <a:pt x="390" y="10"/>
                </a:lnTo>
                <a:lnTo>
                  <a:pt x="344" y="0"/>
                </a:lnTo>
                <a:lnTo>
                  <a:pt x="137" y="0"/>
                </a:lnTo>
                <a:lnTo>
                  <a:pt x="137" y="0"/>
                </a:lnTo>
                <a:lnTo>
                  <a:pt x="119" y="1"/>
                </a:lnTo>
                <a:lnTo>
                  <a:pt x="95" y="4"/>
                </a:lnTo>
                <a:lnTo>
                  <a:pt x="82" y="5"/>
                </a:lnTo>
                <a:lnTo>
                  <a:pt x="71" y="7"/>
                </a:lnTo>
                <a:lnTo>
                  <a:pt x="62" y="11"/>
                </a:lnTo>
                <a:lnTo>
                  <a:pt x="56" y="15"/>
                </a:lnTo>
                <a:lnTo>
                  <a:pt x="56" y="15"/>
                </a:lnTo>
                <a:lnTo>
                  <a:pt x="52" y="20"/>
                </a:lnTo>
                <a:lnTo>
                  <a:pt x="49" y="28"/>
                </a:lnTo>
                <a:lnTo>
                  <a:pt x="47" y="35"/>
                </a:lnTo>
                <a:lnTo>
                  <a:pt x="46" y="44"/>
                </a:lnTo>
                <a:lnTo>
                  <a:pt x="46" y="59"/>
                </a:lnTo>
                <a:lnTo>
                  <a:pt x="46" y="71"/>
                </a:lnTo>
                <a:lnTo>
                  <a:pt x="46" y="71"/>
                </a:lnTo>
                <a:lnTo>
                  <a:pt x="51" y="90"/>
                </a:lnTo>
                <a:lnTo>
                  <a:pt x="61" y="123"/>
                </a:lnTo>
                <a:lnTo>
                  <a:pt x="76" y="167"/>
                </a:lnTo>
                <a:lnTo>
                  <a:pt x="56" y="192"/>
                </a:lnTo>
                <a:lnTo>
                  <a:pt x="56" y="192"/>
                </a:lnTo>
                <a:lnTo>
                  <a:pt x="94" y="272"/>
                </a:lnTo>
                <a:lnTo>
                  <a:pt x="119" y="331"/>
                </a:lnTo>
                <a:lnTo>
                  <a:pt x="128" y="352"/>
                </a:lnTo>
                <a:lnTo>
                  <a:pt x="132" y="365"/>
                </a:lnTo>
                <a:lnTo>
                  <a:pt x="132" y="365"/>
                </a:lnTo>
                <a:lnTo>
                  <a:pt x="132" y="377"/>
                </a:lnTo>
                <a:lnTo>
                  <a:pt x="130" y="390"/>
                </a:lnTo>
                <a:lnTo>
                  <a:pt x="129" y="400"/>
                </a:lnTo>
                <a:lnTo>
                  <a:pt x="127" y="405"/>
                </a:lnTo>
                <a:lnTo>
                  <a:pt x="127" y="405"/>
                </a:lnTo>
                <a:lnTo>
                  <a:pt x="125" y="410"/>
                </a:lnTo>
                <a:lnTo>
                  <a:pt x="123" y="418"/>
                </a:lnTo>
                <a:lnTo>
                  <a:pt x="122" y="436"/>
                </a:lnTo>
                <a:lnTo>
                  <a:pt x="122" y="436"/>
                </a:lnTo>
                <a:lnTo>
                  <a:pt x="119" y="443"/>
                </a:lnTo>
                <a:lnTo>
                  <a:pt x="114" y="458"/>
                </a:lnTo>
                <a:lnTo>
                  <a:pt x="98" y="499"/>
                </a:lnTo>
                <a:lnTo>
                  <a:pt x="71" y="562"/>
                </a:lnTo>
                <a:lnTo>
                  <a:pt x="71" y="562"/>
                </a:lnTo>
                <a:lnTo>
                  <a:pt x="68" y="574"/>
                </a:lnTo>
                <a:lnTo>
                  <a:pt x="63" y="597"/>
                </a:lnTo>
                <a:lnTo>
                  <a:pt x="49" y="664"/>
                </a:lnTo>
                <a:lnTo>
                  <a:pt x="36" y="735"/>
                </a:lnTo>
                <a:lnTo>
                  <a:pt x="25" y="780"/>
                </a:lnTo>
                <a:lnTo>
                  <a:pt x="25" y="780"/>
                </a:lnTo>
                <a:lnTo>
                  <a:pt x="10" y="839"/>
                </a:lnTo>
                <a:lnTo>
                  <a:pt x="0" y="872"/>
                </a:lnTo>
                <a:lnTo>
                  <a:pt x="36" y="877"/>
                </a:lnTo>
                <a:lnTo>
                  <a:pt x="36" y="877"/>
                </a:lnTo>
                <a:lnTo>
                  <a:pt x="39" y="892"/>
                </a:lnTo>
                <a:lnTo>
                  <a:pt x="41" y="902"/>
                </a:lnTo>
                <a:lnTo>
                  <a:pt x="41" y="906"/>
                </a:lnTo>
                <a:lnTo>
                  <a:pt x="41" y="907"/>
                </a:lnTo>
                <a:lnTo>
                  <a:pt x="41" y="907"/>
                </a:lnTo>
                <a:lnTo>
                  <a:pt x="38" y="910"/>
                </a:lnTo>
                <a:lnTo>
                  <a:pt x="36" y="915"/>
                </a:lnTo>
                <a:lnTo>
                  <a:pt x="30" y="921"/>
                </a:lnTo>
                <a:lnTo>
                  <a:pt x="25" y="927"/>
                </a:lnTo>
                <a:lnTo>
                  <a:pt x="25" y="927"/>
                </a:lnTo>
                <a:lnTo>
                  <a:pt x="24" y="931"/>
                </a:lnTo>
                <a:lnTo>
                  <a:pt x="23" y="938"/>
                </a:lnTo>
                <a:lnTo>
                  <a:pt x="20" y="958"/>
                </a:lnTo>
                <a:lnTo>
                  <a:pt x="18" y="987"/>
                </a:lnTo>
                <a:lnTo>
                  <a:pt x="15" y="1021"/>
                </a:lnTo>
                <a:lnTo>
                  <a:pt x="14" y="1092"/>
                </a:lnTo>
                <a:lnTo>
                  <a:pt x="14" y="1123"/>
                </a:lnTo>
                <a:lnTo>
                  <a:pt x="15" y="1145"/>
                </a:lnTo>
                <a:lnTo>
                  <a:pt x="15" y="1145"/>
                </a:lnTo>
                <a:lnTo>
                  <a:pt x="24" y="1205"/>
                </a:lnTo>
                <a:lnTo>
                  <a:pt x="39" y="1291"/>
                </a:lnTo>
                <a:lnTo>
                  <a:pt x="47" y="1335"/>
                </a:lnTo>
                <a:lnTo>
                  <a:pt x="56" y="1376"/>
                </a:lnTo>
                <a:lnTo>
                  <a:pt x="65" y="1409"/>
                </a:lnTo>
                <a:lnTo>
                  <a:pt x="71" y="1429"/>
                </a:lnTo>
                <a:lnTo>
                  <a:pt x="71" y="1429"/>
                </a:lnTo>
                <a:lnTo>
                  <a:pt x="148" y="1594"/>
                </a:lnTo>
                <a:lnTo>
                  <a:pt x="195" y="1693"/>
                </a:lnTo>
                <a:lnTo>
                  <a:pt x="218" y="1743"/>
                </a:lnTo>
                <a:lnTo>
                  <a:pt x="218" y="1743"/>
                </a:lnTo>
                <a:lnTo>
                  <a:pt x="223" y="1754"/>
                </a:lnTo>
                <a:lnTo>
                  <a:pt x="230" y="1770"/>
                </a:lnTo>
                <a:lnTo>
                  <a:pt x="256" y="1814"/>
                </a:lnTo>
                <a:lnTo>
                  <a:pt x="288" y="1875"/>
                </a:lnTo>
                <a:lnTo>
                  <a:pt x="314" y="1875"/>
                </a:lnTo>
                <a:lnTo>
                  <a:pt x="314" y="1875"/>
                </a:lnTo>
                <a:lnTo>
                  <a:pt x="311" y="1879"/>
                </a:lnTo>
                <a:lnTo>
                  <a:pt x="304" y="1888"/>
                </a:lnTo>
                <a:lnTo>
                  <a:pt x="299" y="1894"/>
                </a:lnTo>
                <a:lnTo>
                  <a:pt x="291" y="1899"/>
                </a:lnTo>
                <a:lnTo>
                  <a:pt x="283" y="1906"/>
                </a:lnTo>
                <a:lnTo>
                  <a:pt x="273" y="1911"/>
                </a:lnTo>
                <a:lnTo>
                  <a:pt x="273" y="1911"/>
                </a:lnTo>
                <a:lnTo>
                  <a:pt x="254" y="1920"/>
                </a:lnTo>
                <a:lnTo>
                  <a:pt x="239" y="1928"/>
                </a:lnTo>
                <a:lnTo>
                  <a:pt x="233" y="1932"/>
                </a:lnTo>
                <a:lnTo>
                  <a:pt x="228" y="1937"/>
                </a:lnTo>
                <a:lnTo>
                  <a:pt x="224" y="1941"/>
                </a:lnTo>
                <a:lnTo>
                  <a:pt x="223" y="1946"/>
                </a:lnTo>
                <a:lnTo>
                  <a:pt x="223" y="1946"/>
                </a:lnTo>
                <a:lnTo>
                  <a:pt x="223" y="1951"/>
                </a:lnTo>
                <a:lnTo>
                  <a:pt x="224" y="1959"/>
                </a:lnTo>
                <a:lnTo>
                  <a:pt x="228" y="1967"/>
                </a:lnTo>
                <a:lnTo>
                  <a:pt x="233" y="1974"/>
                </a:lnTo>
                <a:lnTo>
                  <a:pt x="239" y="1980"/>
                </a:lnTo>
                <a:lnTo>
                  <a:pt x="247" y="1987"/>
                </a:lnTo>
                <a:lnTo>
                  <a:pt x="257" y="1991"/>
                </a:lnTo>
                <a:lnTo>
                  <a:pt x="262" y="1992"/>
                </a:lnTo>
                <a:lnTo>
                  <a:pt x="268" y="1992"/>
                </a:lnTo>
                <a:lnTo>
                  <a:pt x="268" y="1992"/>
                </a:lnTo>
                <a:lnTo>
                  <a:pt x="280" y="1992"/>
                </a:lnTo>
                <a:lnTo>
                  <a:pt x="290" y="1991"/>
                </a:lnTo>
                <a:lnTo>
                  <a:pt x="300" y="1989"/>
                </a:lnTo>
                <a:lnTo>
                  <a:pt x="309" y="1987"/>
                </a:lnTo>
                <a:lnTo>
                  <a:pt x="324" y="1980"/>
                </a:lnTo>
                <a:lnTo>
                  <a:pt x="339" y="1972"/>
                </a:lnTo>
                <a:lnTo>
                  <a:pt x="339" y="1972"/>
                </a:lnTo>
                <a:lnTo>
                  <a:pt x="355" y="1963"/>
                </a:lnTo>
                <a:lnTo>
                  <a:pt x="371" y="1954"/>
                </a:lnTo>
                <a:lnTo>
                  <a:pt x="383" y="1946"/>
                </a:lnTo>
                <a:lnTo>
                  <a:pt x="387" y="1944"/>
                </a:lnTo>
                <a:lnTo>
                  <a:pt x="390" y="1941"/>
                </a:lnTo>
                <a:lnTo>
                  <a:pt x="390" y="1941"/>
                </a:lnTo>
                <a:lnTo>
                  <a:pt x="392" y="1939"/>
                </a:lnTo>
                <a:lnTo>
                  <a:pt x="397" y="1936"/>
                </a:lnTo>
                <a:lnTo>
                  <a:pt x="410" y="1931"/>
                </a:lnTo>
                <a:lnTo>
                  <a:pt x="422" y="1926"/>
                </a:lnTo>
                <a:lnTo>
                  <a:pt x="428" y="1923"/>
                </a:lnTo>
                <a:lnTo>
                  <a:pt x="430" y="1921"/>
                </a:lnTo>
                <a:lnTo>
                  <a:pt x="430" y="1921"/>
                </a:lnTo>
                <a:lnTo>
                  <a:pt x="439" y="1903"/>
                </a:lnTo>
                <a:lnTo>
                  <a:pt x="441" y="1897"/>
                </a:lnTo>
                <a:lnTo>
                  <a:pt x="443" y="1892"/>
                </a:lnTo>
                <a:lnTo>
                  <a:pt x="441" y="1888"/>
                </a:lnTo>
                <a:lnTo>
                  <a:pt x="440" y="1885"/>
                </a:lnTo>
                <a:lnTo>
                  <a:pt x="440" y="1885"/>
                </a:lnTo>
                <a:lnTo>
                  <a:pt x="431" y="1877"/>
                </a:lnTo>
                <a:lnTo>
                  <a:pt x="420" y="1861"/>
                </a:lnTo>
                <a:lnTo>
                  <a:pt x="410" y="1847"/>
                </a:lnTo>
                <a:lnTo>
                  <a:pt x="405" y="1840"/>
                </a:lnTo>
                <a:lnTo>
                  <a:pt x="405" y="1830"/>
                </a:lnTo>
                <a:lnTo>
                  <a:pt x="405" y="1830"/>
                </a:lnTo>
                <a:lnTo>
                  <a:pt x="378" y="1750"/>
                </a:lnTo>
                <a:lnTo>
                  <a:pt x="355" y="1683"/>
                </a:lnTo>
                <a:lnTo>
                  <a:pt x="347" y="1650"/>
                </a:lnTo>
                <a:lnTo>
                  <a:pt x="339" y="1622"/>
                </a:lnTo>
                <a:lnTo>
                  <a:pt x="339" y="1622"/>
                </a:lnTo>
                <a:lnTo>
                  <a:pt x="325" y="1566"/>
                </a:lnTo>
                <a:lnTo>
                  <a:pt x="311" y="1508"/>
                </a:lnTo>
                <a:lnTo>
                  <a:pt x="293" y="1444"/>
                </a:lnTo>
                <a:lnTo>
                  <a:pt x="293" y="1444"/>
                </a:lnTo>
                <a:lnTo>
                  <a:pt x="306" y="1361"/>
                </a:lnTo>
                <a:lnTo>
                  <a:pt x="316" y="1304"/>
                </a:lnTo>
                <a:lnTo>
                  <a:pt x="321" y="1287"/>
                </a:lnTo>
                <a:lnTo>
                  <a:pt x="323" y="1282"/>
                </a:lnTo>
                <a:lnTo>
                  <a:pt x="323" y="1282"/>
                </a:lnTo>
                <a:lnTo>
                  <a:pt x="324" y="1282"/>
                </a:lnTo>
                <a:lnTo>
                  <a:pt x="324" y="1282"/>
                </a:lnTo>
                <a:lnTo>
                  <a:pt x="410" y="1401"/>
                </a:lnTo>
                <a:lnTo>
                  <a:pt x="491" y="1515"/>
                </a:lnTo>
                <a:lnTo>
                  <a:pt x="491" y="1515"/>
                </a:lnTo>
                <a:lnTo>
                  <a:pt x="493" y="1531"/>
                </a:lnTo>
                <a:lnTo>
                  <a:pt x="498" y="1564"/>
                </a:lnTo>
                <a:lnTo>
                  <a:pt x="501" y="1584"/>
                </a:lnTo>
                <a:lnTo>
                  <a:pt x="502" y="1603"/>
                </a:lnTo>
                <a:lnTo>
                  <a:pt x="502" y="1619"/>
                </a:lnTo>
                <a:lnTo>
                  <a:pt x="501" y="1632"/>
                </a:lnTo>
                <a:lnTo>
                  <a:pt x="501" y="1632"/>
                </a:lnTo>
                <a:lnTo>
                  <a:pt x="478" y="1737"/>
                </a:lnTo>
                <a:lnTo>
                  <a:pt x="460" y="1825"/>
                </a:lnTo>
                <a:lnTo>
                  <a:pt x="476" y="1835"/>
                </a:lnTo>
                <a:lnTo>
                  <a:pt x="476" y="1835"/>
                </a:lnTo>
                <a:lnTo>
                  <a:pt x="473" y="1837"/>
                </a:lnTo>
                <a:lnTo>
                  <a:pt x="465" y="1845"/>
                </a:lnTo>
                <a:lnTo>
                  <a:pt x="459" y="1855"/>
                </a:lnTo>
                <a:lnTo>
                  <a:pt x="457" y="1860"/>
                </a:lnTo>
                <a:lnTo>
                  <a:pt x="455" y="1865"/>
                </a:lnTo>
                <a:lnTo>
                  <a:pt x="455" y="1865"/>
                </a:lnTo>
                <a:lnTo>
                  <a:pt x="455" y="1877"/>
                </a:lnTo>
                <a:lnTo>
                  <a:pt x="455" y="1887"/>
                </a:lnTo>
                <a:lnTo>
                  <a:pt x="457" y="1896"/>
                </a:lnTo>
                <a:lnTo>
                  <a:pt x="458" y="1898"/>
                </a:lnTo>
                <a:lnTo>
                  <a:pt x="460" y="1901"/>
                </a:lnTo>
                <a:lnTo>
                  <a:pt x="460" y="1901"/>
                </a:lnTo>
                <a:lnTo>
                  <a:pt x="506" y="1934"/>
                </a:lnTo>
                <a:lnTo>
                  <a:pt x="536" y="1958"/>
                </a:lnTo>
                <a:lnTo>
                  <a:pt x="546" y="1967"/>
                </a:lnTo>
                <a:lnTo>
                  <a:pt x="551" y="1972"/>
                </a:lnTo>
                <a:lnTo>
                  <a:pt x="551" y="1972"/>
                </a:lnTo>
                <a:lnTo>
                  <a:pt x="565" y="1988"/>
                </a:lnTo>
                <a:lnTo>
                  <a:pt x="578" y="2002"/>
                </a:lnTo>
                <a:lnTo>
                  <a:pt x="593" y="2017"/>
                </a:lnTo>
                <a:lnTo>
                  <a:pt x="610" y="2032"/>
                </a:lnTo>
                <a:lnTo>
                  <a:pt x="626" y="2045"/>
                </a:lnTo>
                <a:lnTo>
                  <a:pt x="635" y="2050"/>
                </a:lnTo>
                <a:lnTo>
                  <a:pt x="642" y="2054"/>
                </a:lnTo>
                <a:lnTo>
                  <a:pt x="650" y="2056"/>
                </a:lnTo>
                <a:lnTo>
                  <a:pt x="658" y="2058"/>
                </a:lnTo>
                <a:lnTo>
                  <a:pt x="658" y="2058"/>
                </a:lnTo>
                <a:lnTo>
                  <a:pt x="670" y="2058"/>
                </a:lnTo>
                <a:lnTo>
                  <a:pt x="679" y="2056"/>
                </a:lnTo>
                <a:lnTo>
                  <a:pt x="687" y="2055"/>
                </a:lnTo>
                <a:lnTo>
                  <a:pt x="692" y="2053"/>
                </a:lnTo>
                <a:lnTo>
                  <a:pt x="696" y="2049"/>
                </a:lnTo>
                <a:lnTo>
                  <a:pt x="697" y="2044"/>
                </a:lnTo>
                <a:lnTo>
                  <a:pt x="698" y="2039"/>
                </a:lnTo>
                <a:lnTo>
                  <a:pt x="698" y="2032"/>
                </a:lnTo>
                <a:lnTo>
                  <a:pt x="698" y="2032"/>
                </a:lnTo>
                <a:lnTo>
                  <a:pt x="698" y="2018"/>
                </a:lnTo>
                <a:lnTo>
                  <a:pt x="698" y="2006"/>
                </a:lnTo>
                <a:lnTo>
                  <a:pt x="697" y="2001"/>
                </a:lnTo>
                <a:lnTo>
                  <a:pt x="696" y="1996"/>
                </a:lnTo>
                <a:lnTo>
                  <a:pt x="693" y="1991"/>
                </a:lnTo>
                <a:lnTo>
                  <a:pt x="688" y="1987"/>
                </a:lnTo>
                <a:lnTo>
                  <a:pt x="688" y="1987"/>
                </a:lnTo>
                <a:lnTo>
                  <a:pt x="675" y="1978"/>
                </a:lnTo>
                <a:lnTo>
                  <a:pt x="659" y="1967"/>
                </a:lnTo>
                <a:lnTo>
                  <a:pt x="645" y="1955"/>
                </a:lnTo>
                <a:lnTo>
                  <a:pt x="640" y="1950"/>
                </a:lnTo>
                <a:lnTo>
                  <a:pt x="637" y="1946"/>
                </a:lnTo>
                <a:lnTo>
                  <a:pt x="637" y="1946"/>
                </a:lnTo>
                <a:lnTo>
                  <a:pt x="624" y="1912"/>
                </a:lnTo>
                <a:lnTo>
                  <a:pt x="613" y="1890"/>
                </a:lnTo>
                <a:lnTo>
                  <a:pt x="607" y="1875"/>
                </a:lnTo>
                <a:lnTo>
                  <a:pt x="607" y="1875"/>
                </a:lnTo>
                <a:lnTo>
                  <a:pt x="603" y="1866"/>
                </a:lnTo>
                <a:lnTo>
                  <a:pt x="599" y="1859"/>
                </a:lnTo>
                <a:lnTo>
                  <a:pt x="597" y="1850"/>
                </a:lnTo>
                <a:lnTo>
                  <a:pt x="617" y="1860"/>
                </a:lnTo>
                <a:lnTo>
                  <a:pt x="617" y="1860"/>
                </a:lnTo>
                <a:lnTo>
                  <a:pt x="645" y="1708"/>
                </a:lnTo>
                <a:lnTo>
                  <a:pt x="665" y="1598"/>
                </a:lnTo>
                <a:lnTo>
                  <a:pt x="673" y="1557"/>
                </a:lnTo>
                <a:lnTo>
                  <a:pt x="678" y="1536"/>
                </a:lnTo>
                <a:lnTo>
                  <a:pt x="678" y="1536"/>
                </a:lnTo>
                <a:lnTo>
                  <a:pt x="680" y="1526"/>
                </a:lnTo>
                <a:lnTo>
                  <a:pt x="682" y="1513"/>
                </a:lnTo>
                <a:lnTo>
                  <a:pt x="684" y="1489"/>
                </a:lnTo>
                <a:lnTo>
                  <a:pt x="684" y="1470"/>
                </a:lnTo>
                <a:lnTo>
                  <a:pt x="683" y="1460"/>
                </a:lnTo>
                <a:lnTo>
                  <a:pt x="683" y="1460"/>
                </a:lnTo>
                <a:lnTo>
                  <a:pt x="591" y="1237"/>
                </a:lnTo>
                <a:lnTo>
                  <a:pt x="527" y="1085"/>
                </a:lnTo>
                <a:lnTo>
                  <a:pt x="505" y="1034"/>
                </a:lnTo>
                <a:lnTo>
                  <a:pt x="496" y="1014"/>
                </a:lnTo>
                <a:lnTo>
                  <a:pt x="496" y="1014"/>
                </a:lnTo>
                <a:lnTo>
                  <a:pt x="489" y="1005"/>
                </a:lnTo>
                <a:lnTo>
                  <a:pt x="479" y="989"/>
                </a:lnTo>
                <a:lnTo>
                  <a:pt x="465" y="968"/>
                </a:lnTo>
                <a:lnTo>
                  <a:pt x="465" y="968"/>
                </a:lnTo>
                <a:lnTo>
                  <a:pt x="478" y="967"/>
                </a:lnTo>
                <a:lnTo>
                  <a:pt x="487" y="964"/>
                </a:lnTo>
                <a:lnTo>
                  <a:pt x="489" y="964"/>
                </a:lnTo>
                <a:lnTo>
                  <a:pt x="491" y="963"/>
                </a:lnTo>
                <a:lnTo>
                  <a:pt x="491" y="963"/>
                </a:lnTo>
                <a:lnTo>
                  <a:pt x="488" y="954"/>
                </a:lnTo>
                <a:lnTo>
                  <a:pt x="486" y="948"/>
                </a:lnTo>
                <a:lnTo>
                  <a:pt x="440" y="821"/>
                </a:lnTo>
                <a:lnTo>
                  <a:pt x="546" y="654"/>
                </a:lnTo>
                <a:lnTo>
                  <a:pt x="769" y="699"/>
                </a:lnTo>
                <a:lnTo>
                  <a:pt x="779" y="679"/>
                </a:lnTo>
                <a:lnTo>
                  <a:pt x="779" y="679"/>
                </a:lnTo>
                <a:lnTo>
                  <a:pt x="792" y="680"/>
                </a:lnTo>
                <a:lnTo>
                  <a:pt x="821" y="682"/>
                </a:lnTo>
                <a:lnTo>
                  <a:pt x="837" y="680"/>
                </a:lnTo>
                <a:lnTo>
                  <a:pt x="852" y="679"/>
                </a:lnTo>
                <a:lnTo>
                  <a:pt x="866" y="675"/>
                </a:lnTo>
                <a:lnTo>
                  <a:pt x="871" y="673"/>
                </a:lnTo>
                <a:lnTo>
                  <a:pt x="875" y="669"/>
                </a:lnTo>
                <a:lnTo>
                  <a:pt x="875" y="669"/>
                </a:lnTo>
                <a:lnTo>
                  <a:pt x="878" y="664"/>
                </a:lnTo>
                <a:lnTo>
                  <a:pt x="880" y="657"/>
                </a:lnTo>
                <a:lnTo>
                  <a:pt x="883" y="649"/>
                </a:lnTo>
                <a:lnTo>
                  <a:pt x="883" y="638"/>
                </a:lnTo>
                <a:lnTo>
                  <a:pt x="884" y="614"/>
                </a:lnTo>
                <a:lnTo>
                  <a:pt x="884" y="586"/>
                </a:lnTo>
                <a:lnTo>
                  <a:pt x="881" y="560"/>
                </a:lnTo>
                <a:lnTo>
                  <a:pt x="880" y="533"/>
                </a:lnTo>
                <a:lnTo>
                  <a:pt x="875" y="497"/>
                </a:lnTo>
                <a:lnTo>
                  <a:pt x="875" y="497"/>
                </a:lnTo>
                <a:lnTo>
                  <a:pt x="871" y="466"/>
                </a:lnTo>
                <a:lnTo>
                  <a:pt x="866" y="427"/>
                </a:lnTo>
                <a:lnTo>
                  <a:pt x="863" y="390"/>
                </a:lnTo>
                <a:lnTo>
                  <a:pt x="860" y="370"/>
                </a:lnTo>
                <a:lnTo>
                  <a:pt x="860" y="370"/>
                </a:lnTo>
                <a:lnTo>
                  <a:pt x="856" y="357"/>
                </a:lnTo>
                <a:lnTo>
                  <a:pt x="849" y="338"/>
                </a:lnTo>
                <a:lnTo>
                  <a:pt x="838" y="320"/>
                </a:lnTo>
                <a:lnTo>
                  <a:pt x="830" y="304"/>
                </a:lnTo>
                <a:lnTo>
                  <a:pt x="830" y="304"/>
                </a:lnTo>
                <a:lnTo>
                  <a:pt x="823" y="296"/>
                </a:lnTo>
                <a:lnTo>
                  <a:pt x="814" y="287"/>
                </a:lnTo>
                <a:lnTo>
                  <a:pt x="793" y="270"/>
                </a:lnTo>
                <a:lnTo>
                  <a:pt x="764" y="248"/>
                </a:lnTo>
                <a:lnTo>
                  <a:pt x="764" y="248"/>
                </a:lnTo>
                <a:lnTo>
                  <a:pt x="751" y="242"/>
                </a:lnTo>
                <a:lnTo>
                  <a:pt x="742" y="238"/>
                </a:lnTo>
                <a:lnTo>
                  <a:pt x="740" y="238"/>
                </a:lnTo>
                <a:lnTo>
                  <a:pt x="739" y="238"/>
                </a:lnTo>
                <a:lnTo>
                  <a:pt x="739" y="238"/>
                </a:lnTo>
                <a:lnTo>
                  <a:pt x="739" y="242"/>
                </a:lnTo>
                <a:lnTo>
                  <a:pt x="739" y="243"/>
                </a:lnTo>
                <a:lnTo>
                  <a:pt x="739" y="243"/>
                </a:lnTo>
                <a:lnTo>
                  <a:pt x="725" y="232"/>
                </a:lnTo>
                <a:lnTo>
                  <a:pt x="715" y="224"/>
                </a:lnTo>
                <a:lnTo>
                  <a:pt x="711" y="223"/>
                </a:lnTo>
                <a:lnTo>
                  <a:pt x="708" y="223"/>
                </a:lnTo>
                <a:lnTo>
                  <a:pt x="708" y="223"/>
                </a:lnTo>
                <a:lnTo>
                  <a:pt x="706" y="224"/>
                </a:lnTo>
                <a:lnTo>
                  <a:pt x="703" y="224"/>
                </a:lnTo>
                <a:lnTo>
                  <a:pt x="702" y="224"/>
                </a:lnTo>
                <a:lnTo>
                  <a:pt x="703" y="228"/>
                </a:lnTo>
                <a:lnTo>
                  <a:pt x="703" y="228"/>
                </a:lnTo>
                <a:lnTo>
                  <a:pt x="710" y="234"/>
                </a:lnTo>
                <a:lnTo>
                  <a:pt x="718" y="243"/>
                </a:lnTo>
                <a:lnTo>
                  <a:pt x="728" y="253"/>
                </a:lnTo>
                <a:lnTo>
                  <a:pt x="728" y="253"/>
                </a:lnTo>
                <a:lnTo>
                  <a:pt x="722" y="249"/>
                </a:lnTo>
                <a:lnTo>
                  <a:pt x="717" y="248"/>
                </a:lnTo>
                <a:lnTo>
                  <a:pt x="715" y="248"/>
                </a:lnTo>
                <a:lnTo>
                  <a:pt x="713" y="248"/>
                </a:lnTo>
                <a:lnTo>
                  <a:pt x="713" y="248"/>
                </a:lnTo>
                <a:lnTo>
                  <a:pt x="711" y="251"/>
                </a:lnTo>
                <a:lnTo>
                  <a:pt x="710" y="254"/>
                </a:lnTo>
                <a:lnTo>
                  <a:pt x="708" y="258"/>
                </a:lnTo>
                <a:lnTo>
                  <a:pt x="708" y="258"/>
                </a:lnTo>
                <a:lnTo>
                  <a:pt x="702" y="260"/>
                </a:lnTo>
                <a:lnTo>
                  <a:pt x="699" y="261"/>
                </a:lnTo>
                <a:lnTo>
                  <a:pt x="698" y="262"/>
                </a:lnTo>
                <a:lnTo>
                  <a:pt x="698" y="263"/>
                </a:lnTo>
                <a:lnTo>
                  <a:pt x="698" y="263"/>
                </a:lnTo>
                <a:lnTo>
                  <a:pt x="701" y="266"/>
                </a:lnTo>
                <a:lnTo>
                  <a:pt x="704" y="268"/>
                </a:lnTo>
                <a:lnTo>
                  <a:pt x="717" y="273"/>
                </a:lnTo>
                <a:lnTo>
                  <a:pt x="744" y="284"/>
                </a:lnTo>
                <a:lnTo>
                  <a:pt x="744" y="284"/>
                </a:lnTo>
                <a:lnTo>
                  <a:pt x="747" y="286"/>
                </a:lnTo>
                <a:lnTo>
                  <a:pt x="751" y="289"/>
                </a:lnTo>
                <a:lnTo>
                  <a:pt x="755" y="294"/>
                </a:lnTo>
                <a:lnTo>
                  <a:pt x="758" y="298"/>
                </a:lnTo>
                <a:lnTo>
                  <a:pt x="760" y="305"/>
                </a:lnTo>
                <a:lnTo>
                  <a:pt x="760" y="308"/>
                </a:lnTo>
                <a:lnTo>
                  <a:pt x="759" y="309"/>
                </a:lnTo>
                <a:lnTo>
                  <a:pt x="759" y="309"/>
                </a:lnTo>
                <a:lnTo>
                  <a:pt x="747" y="305"/>
                </a:lnTo>
                <a:lnTo>
                  <a:pt x="734" y="299"/>
                </a:lnTo>
                <a:lnTo>
                  <a:pt x="734" y="299"/>
                </a:lnTo>
                <a:lnTo>
                  <a:pt x="726" y="294"/>
                </a:lnTo>
                <a:lnTo>
                  <a:pt x="722" y="292"/>
                </a:lnTo>
                <a:lnTo>
                  <a:pt x="721" y="292"/>
                </a:lnTo>
                <a:lnTo>
                  <a:pt x="718" y="294"/>
                </a:lnTo>
                <a:lnTo>
                  <a:pt x="718" y="294"/>
                </a:lnTo>
                <a:lnTo>
                  <a:pt x="715" y="298"/>
                </a:lnTo>
                <a:lnTo>
                  <a:pt x="713" y="300"/>
                </a:lnTo>
                <a:lnTo>
                  <a:pt x="715" y="304"/>
                </a:lnTo>
                <a:lnTo>
                  <a:pt x="718" y="309"/>
                </a:lnTo>
                <a:lnTo>
                  <a:pt x="718" y="309"/>
                </a:lnTo>
                <a:lnTo>
                  <a:pt x="734" y="324"/>
                </a:lnTo>
                <a:lnTo>
                  <a:pt x="734" y="324"/>
                </a:lnTo>
                <a:lnTo>
                  <a:pt x="739" y="332"/>
                </a:lnTo>
                <a:lnTo>
                  <a:pt x="744" y="343"/>
                </a:lnTo>
                <a:lnTo>
                  <a:pt x="747" y="348"/>
                </a:lnTo>
                <a:lnTo>
                  <a:pt x="752" y="353"/>
                </a:lnTo>
                <a:lnTo>
                  <a:pt x="758" y="357"/>
                </a:lnTo>
                <a:lnTo>
                  <a:pt x="764" y="360"/>
                </a:lnTo>
                <a:lnTo>
                  <a:pt x="764" y="360"/>
                </a:lnTo>
                <a:lnTo>
                  <a:pt x="771" y="362"/>
                </a:lnTo>
                <a:lnTo>
                  <a:pt x="778" y="365"/>
                </a:lnTo>
                <a:lnTo>
                  <a:pt x="790" y="371"/>
                </a:lnTo>
                <a:lnTo>
                  <a:pt x="804" y="380"/>
                </a:lnTo>
                <a:lnTo>
                  <a:pt x="784" y="583"/>
                </a:lnTo>
                <a:lnTo>
                  <a:pt x="784" y="583"/>
                </a:lnTo>
                <a:lnTo>
                  <a:pt x="627" y="507"/>
                </a:lnTo>
                <a:lnTo>
                  <a:pt x="627" y="507"/>
                </a:lnTo>
                <a:lnTo>
                  <a:pt x="610" y="499"/>
                </a:lnTo>
                <a:lnTo>
                  <a:pt x="592" y="491"/>
                </a:lnTo>
                <a:lnTo>
                  <a:pt x="592" y="491"/>
                </a:lnTo>
                <a:lnTo>
                  <a:pt x="578" y="486"/>
                </a:lnTo>
                <a:lnTo>
                  <a:pt x="559" y="479"/>
                </a:lnTo>
                <a:lnTo>
                  <a:pt x="540" y="471"/>
                </a:lnTo>
                <a:lnTo>
                  <a:pt x="534" y="469"/>
                </a:lnTo>
                <a:lnTo>
                  <a:pt x="531" y="466"/>
                </a:lnTo>
                <a:lnTo>
                  <a:pt x="531" y="466"/>
                </a:lnTo>
                <a:lnTo>
                  <a:pt x="527" y="461"/>
                </a:lnTo>
                <a:lnTo>
                  <a:pt x="522" y="456"/>
                </a:lnTo>
                <a:lnTo>
                  <a:pt x="516" y="451"/>
                </a:lnTo>
                <a:lnTo>
                  <a:pt x="521" y="420"/>
                </a:lnTo>
                <a:lnTo>
                  <a:pt x="541" y="395"/>
                </a:lnTo>
                <a:lnTo>
                  <a:pt x="562" y="385"/>
                </a:lnTo>
                <a:lnTo>
                  <a:pt x="567" y="400"/>
                </a:lnTo>
                <a:lnTo>
                  <a:pt x="567" y="400"/>
                </a:lnTo>
                <a:lnTo>
                  <a:pt x="582" y="390"/>
                </a:lnTo>
                <a:lnTo>
                  <a:pt x="582" y="390"/>
                </a:lnTo>
                <a:lnTo>
                  <a:pt x="583" y="394"/>
                </a:lnTo>
                <a:lnTo>
                  <a:pt x="584" y="395"/>
                </a:lnTo>
                <a:lnTo>
                  <a:pt x="587" y="395"/>
                </a:lnTo>
                <a:lnTo>
                  <a:pt x="587" y="395"/>
                </a:lnTo>
                <a:lnTo>
                  <a:pt x="596" y="390"/>
                </a:lnTo>
                <a:lnTo>
                  <a:pt x="599" y="388"/>
                </a:lnTo>
                <a:lnTo>
                  <a:pt x="602" y="385"/>
                </a:lnTo>
                <a:lnTo>
                  <a:pt x="602" y="385"/>
                </a:lnTo>
                <a:lnTo>
                  <a:pt x="605" y="381"/>
                </a:lnTo>
                <a:lnTo>
                  <a:pt x="610" y="374"/>
                </a:lnTo>
                <a:lnTo>
                  <a:pt x="616" y="369"/>
                </a:lnTo>
                <a:lnTo>
                  <a:pt x="617" y="365"/>
                </a:lnTo>
                <a:lnTo>
                  <a:pt x="617" y="365"/>
                </a:lnTo>
                <a:lnTo>
                  <a:pt x="624" y="358"/>
                </a:lnTo>
                <a:lnTo>
                  <a:pt x="640" y="344"/>
                </a:lnTo>
                <a:lnTo>
                  <a:pt x="659" y="328"/>
                </a:lnTo>
                <a:lnTo>
                  <a:pt x="668" y="320"/>
                </a:lnTo>
                <a:lnTo>
                  <a:pt x="673" y="314"/>
                </a:lnTo>
                <a:lnTo>
                  <a:pt x="673" y="314"/>
                </a:lnTo>
                <a:lnTo>
                  <a:pt x="680" y="304"/>
                </a:lnTo>
                <a:lnTo>
                  <a:pt x="685" y="296"/>
                </a:lnTo>
                <a:lnTo>
                  <a:pt x="688" y="289"/>
                </a:lnTo>
                <a:lnTo>
                  <a:pt x="688" y="284"/>
                </a:lnTo>
                <a:lnTo>
                  <a:pt x="688" y="284"/>
                </a:lnTo>
                <a:lnTo>
                  <a:pt x="684" y="263"/>
                </a:lnTo>
                <a:lnTo>
                  <a:pt x="683" y="251"/>
                </a:lnTo>
                <a:lnTo>
                  <a:pt x="683" y="243"/>
                </a:lnTo>
                <a:lnTo>
                  <a:pt x="683" y="243"/>
                </a:lnTo>
                <a:lnTo>
                  <a:pt x="687" y="227"/>
                </a:lnTo>
                <a:lnTo>
                  <a:pt x="688" y="215"/>
                </a:lnTo>
                <a:lnTo>
                  <a:pt x="688" y="203"/>
                </a:lnTo>
                <a:lnTo>
                  <a:pt x="688" y="203"/>
                </a:lnTo>
                <a:lnTo>
                  <a:pt x="687" y="196"/>
                </a:lnTo>
                <a:lnTo>
                  <a:pt x="685" y="190"/>
                </a:lnTo>
                <a:lnTo>
                  <a:pt x="680" y="177"/>
                </a:lnTo>
                <a:lnTo>
                  <a:pt x="673" y="162"/>
                </a:lnTo>
                <a:lnTo>
                  <a:pt x="673" y="162"/>
                </a:lnTo>
                <a:lnTo>
                  <a:pt x="667" y="159"/>
                </a:lnTo>
                <a:lnTo>
                  <a:pt x="664" y="158"/>
                </a:lnTo>
                <a:lnTo>
                  <a:pt x="663" y="158"/>
                </a:lnTo>
                <a:lnTo>
                  <a:pt x="663" y="157"/>
                </a:lnTo>
                <a:lnTo>
                  <a:pt x="663" y="157"/>
                </a:lnTo>
                <a:lnTo>
                  <a:pt x="663" y="152"/>
                </a:lnTo>
                <a:lnTo>
                  <a:pt x="659" y="144"/>
                </a:lnTo>
                <a:lnTo>
                  <a:pt x="655" y="139"/>
                </a:lnTo>
                <a:lnTo>
                  <a:pt x="651" y="133"/>
                </a:lnTo>
                <a:lnTo>
                  <a:pt x="645" y="128"/>
                </a:lnTo>
                <a:lnTo>
                  <a:pt x="637" y="121"/>
                </a:lnTo>
                <a:lnTo>
                  <a:pt x="637" y="121"/>
                </a:lnTo>
                <a:lnTo>
                  <a:pt x="629" y="116"/>
                </a:lnTo>
                <a:lnTo>
                  <a:pt x="621" y="113"/>
                </a:lnTo>
                <a:lnTo>
                  <a:pt x="612" y="109"/>
                </a:lnTo>
                <a:lnTo>
                  <a:pt x="605" y="107"/>
                </a:lnTo>
                <a:lnTo>
                  <a:pt x="591" y="105"/>
                </a:lnTo>
                <a:lnTo>
                  <a:pt x="582" y="106"/>
                </a:lnTo>
                <a:lnTo>
                  <a:pt x="582" y="106"/>
                </a:lnTo>
                <a:lnTo>
                  <a:pt x="562" y="111"/>
                </a:lnTo>
                <a:lnTo>
                  <a:pt x="562" y="111"/>
                </a:lnTo>
                <a:lnTo>
                  <a:pt x="558" y="111"/>
                </a:lnTo>
                <a:lnTo>
                  <a:pt x="555" y="111"/>
                </a:lnTo>
                <a:lnTo>
                  <a:pt x="551" y="110"/>
                </a:lnTo>
                <a:lnTo>
                  <a:pt x="551" y="110"/>
                </a:lnTo>
                <a:lnTo>
                  <a:pt x="551" y="111"/>
                </a:lnTo>
                <a:lnTo>
                  <a:pt x="551" y="111"/>
                </a:lnTo>
                <a:lnTo>
                  <a:pt x="551" y="113"/>
                </a:lnTo>
                <a:lnTo>
                  <a:pt x="550" y="114"/>
                </a:lnTo>
                <a:lnTo>
                  <a:pt x="544" y="118"/>
                </a:lnTo>
                <a:lnTo>
                  <a:pt x="536" y="121"/>
                </a:lnTo>
                <a:lnTo>
                  <a:pt x="536" y="121"/>
                </a:lnTo>
                <a:close/>
                <a:moveTo>
                  <a:pt x="162" y="101"/>
                </a:moveTo>
                <a:lnTo>
                  <a:pt x="162" y="101"/>
                </a:lnTo>
                <a:lnTo>
                  <a:pt x="262" y="80"/>
                </a:lnTo>
                <a:lnTo>
                  <a:pt x="329" y="66"/>
                </a:lnTo>
                <a:lnTo>
                  <a:pt x="359" y="61"/>
                </a:lnTo>
                <a:lnTo>
                  <a:pt x="359" y="61"/>
                </a:lnTo>
                <a:lnTo>
                  <a:pt x="359" y="62"/>
                </a:lnTo>
                <a:lnTo>
                  <a:pt x="362" y="66"/>
                </a:lnTo>
                <a:lnTo>
                  <a:pt x="369" y="76"/>
                </a:lnTo>
                <a:lnTo>
                  <a:pt x="379" y="86"/>
                </a:lnTo>
                <a:lnTo>
                  <a:pt x="385" y="88"/>
                </a:lnTo>
                <a:lnTo>
                  <a:pt x="390" y="91"/>
                </a:lnTo>
                <a:lnTo>
                  <a:pt x="390" y="91"/>
                </a:lnTo>
                <a:lnTo>
                  <a:pt x="410" y="97"/>
                </a:lnTo>
                <a:lnTo>
                  <a:pt x="435" y="106"/>
                </a:lnTo>
                <a:lnTo>
                  <a:pt x="435" y="106"/>
                </a:lnTo>
                <a:lnTo>
                  <a:pt x="465" y="116"/>
                </a:lnTo>
                <a:lnTo>
                  <a:pt x="478" y="119"/>
                </a:lnTo>
                <a:lnTo>
                  <a:pt x="483" y="118"/>
                </a:lnTo>
                <a:lnTo>
                  <a:pt x="486" y="116"/>
                </a:lnTo>
                <a:lnTo>
                  <a:pt x="486" y="116"/>
                </a:lnTo>
                <a:lnTo>
                  <a:pt x="487" y="114"/>
                </a:lnTo>
                <a:lnTo>
                  <a:pt x="487" y="110"/>
                </a:lnTo>
                <a:lnTo>
                  <a:pt x="484" y="104"/>
                </a:lnTo>
                <a:lnTo>
                  <a:pt x="481" y="96"/>
                </a:lnTo>
                <a:lnTo>
                  <a:pt x="481" y="96"/>
                </a:lnTo>
                <a:lnTo>
                  <a:pt x="506" y="111"/>
                </a:lnTo>
                <a:lnTo>
                  <a:pt x="506" y="111"/>
                </a:lnTo>
                <a:lnTo>
                  <a:pt x="508" y="114"/>
                </a:lnTo>
                <a:lnTo>
                  <a:pt x="511" y="120"/>
                </a:lnTo>
                <a:lnTo>
                  <a:pt x="514" y="124"/>
                </a:lnTo>
                <a:lnTo>
                  <a:pt x="516" y="126"/>
                </a:lnTo>
                <a:lnTo>
                  <a:pt x="516" y="126"/>
                </a:lnTo>
                <a:lnTo>
                  <a:pt x="520" y="128"/>
                </a:lnTo>
                <a:lnTo>
                  <a:pt x="524" y="129"/>
                </a:lnTo>
                <a:lnTo>
                  <a:pt x="527" y="132"/>
                </a:lnTo>
                <a:lnTo>
                  <a:pt x="527" y="132"/>
                </a:lnTo>
                <a:lnTo>
                  <a:pt x="526" y="132"/>
                </a:lnTo>
                <a:lnTo>
                  <a:pt x="526" y="132"/>
                </a:lnTo>
                <a:lnTo>
                  <a:pt x="521" y="133"/>
                </a:lnTo>
                <a:lnTo>
                  <a:pt x="512" y="135"/>
                </a:lnTo>
                <a:lnTo>
                  <a:pt x="496" y="142"/>
                </a:lnTo>
                <a:lnTo>
                  <a:pt x="496" y="142"/>
                </a:lnTo>
                <a:lnTo>
                  <a:pt x="492" y="145"/>
                </a:lnTo>
                <a:lnTo>
                  <a:pt x="491" y="148"/>
                </a:lnTo>
                <a:lnTo>
                  <a:pt x="491" y="152"/>
                </a:lnTo>
                <a:lnTo>
                  <a:pt x="481" y="162"/>
                </a:lnTo>
                <a:lnTo>
                  <a:pt x="481" y="162"/>
                </a:lnTo>
                <a:lnTo>
                  <a:pt x="467" y="180"/>
                </a:lnTo>
                <a:lnTo>
                  <a:pt x="450" y="203"/>
                </a:lnTo>
                <a:lnTo>
                  <a:pt x="450" y="203"/>
                </a:lnTo>
                <a:lnTo>
                  <a:pt x="431" y="237"/>
                </a:lnTo>
                <a:lnTo>
                  <a:pt x="420" y="258"/>
                </a:lnTo>
                <a:lnTo>
                  <a:pt x="415" y="268"/>
                </a:lnTo>
                <a:lnTo>
                  <a:pt x="415" y="268"/>
                </a:lnTo>
                <a:lnTo>
                  <a:pt x="414" y="272"/>
                </a:lnTo>
                <a:lnTo>
                  <a:pt x="412" y="280"/>
                </a:lnTo>
                <a:lnTo>
                  <a:pt x="410" y="287"/>
                </a:lnTo>
                <a:lnTo>
                  <a:pt x="410" y="294"/>
                </a:lnTo>
                <a:lnTo>
                  <a:pt x="410" y="294"/>
                </a:lnTo>
                <a:lnTo>
                  <a:pt x="411" y="299"/>
                </a:lnTo>
                <a:lnTo>
                  <a:pt x="410" y="305"/>
                </a:lnTo>
                <a:lnTo>
                  <a:pt x="410" y="314"/>
                </a:lnTo>
                <a:lnTo>
                  <a:pt x="410" y="314"/>
                </a:lnTo>
                <a:lnTo>
                  <a:pt x="407" y="319"/>
                </a:lnTo>
                <a:lnTo>
                  <a:pt x="401" y="328"/>
                </a:lnTo>
                <a:lnTo>
                  <a:pt x="395" y="336"/>
                </a:lnTo>
                <a:lnTo>
                  <a:pt x="392" y="338"/>
                </a:lnTo>
                <a:lnTo>
                  <a:pt x="390" y="339"/>
                </a:lnTo>
                <a:lnTo>
                  <a:pt x="390" y="339"/>
                </a:lnTo>
                <a:lnTo>
                  <a:pt x="382" y="339"/>
                </a:lnTo>
                <a:lnTo>
                  <a:pt x="368" y="342"/>
                </a:lnTo>
                <a:lnTo>
                  <a:pt x="349" y="344"/>
                </a:lnTo>
                <a:lnTo>
                  <a:pt x="349" y="344"/>
                </a:lnTo>
                <a:lnTo>
                  <a:pt x="347" y="341"/>
                </a:lnTo>
                <a:lnTo>
                  <a:pt x="340" y="332"/>
                </a:lnTo>
                <a:lnTo>
                  <a:pt x="329" y="319"/>
                </a:lnTo>
                <a:lnTo>
                  <a:pt x="329" y="319"/>
                </a:lnTo>
                <a:lnTo>
                  <a:pt x="302" y="287"/>
                </a:lnTo>
                <a:lnTo>
                  <a:pt x="278" y="258"/>
                </a:lnTo>
                <a:lnTo>
                  <a:pt x="278" y="258"/>
                </a:lnTo>
                <a:lnTo>
                  <a:pt x="268" y="243"/>
                </a:lnTo>
                <a:lnTo>
                  <a:pt x="259" y="229"/>
                </a:lnTo>
                <a:lnTo>
                  <a:pt x="249" y="215"/>
                </a:lnTo>
                <a:lnTo>
                  <a:pt x="244" y="209"/>
                </a:lnTo>
                <a:lnTo>
                  <a:pt x="238" y="203"/>
                </a:lnTo>
                <a:lnTo>
                  <a:pt x="238" y="203"/>
                </a:lnTo>
                <a:lnTo>
                  <a:pt x="230" y="195"/>
                </a:lnTo>
                <a:lnTo>
                  <a:pt x="221" y="185"/>
                </a:lnTo>
                <a:lnTo>
                  <a:pt x="204" y="159"/>
                </a:lnTo>
                <a:lnTo>
                  <a:pt x="189" y="137"/>
                </a:lnTo>
                <a:lnTo>
                  <a:pt x="182" y="126"/>
                </a:lnTo>
                <a:lnTo>
                  <a:pt x="182" y="126"/>
                </a:lnTo>
                <a:lnTo>
                  <a:pt x="181" y="125"/>
                </a:lnTo>
                <a:lnTo>
                  <a:pt x="180" y="123"/>
                </a:lnTo>
                <a:lnTo>
                  <a:pt x="177" y="121"/>
                </a:lnTo>
                <a:lnTo>
                  <a:pt x="172" y="121"/>
                </a:lnTo>
                <a:lnTo>
                  <a:pt x="172" y="121"/>
                </a:lnTo>
                <a:lnTo>
                  <a:pt x="167" y="111"/>
                </a:lnTo>
                <a:lnTo>
                  <a:pt x="163" y="105"/>
                </a:lnTo>
                <a:lnTo>
                  <a:pt x="162" y="101"/>
                </a:lnTo>
                <a:lnTo>
                  <a:pt x="162" y="1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969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おどけたポーズの男性のシルエット</a:t>
            </a: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FCAA1D78-BE85-65EB-10B1-95D8D2B085DB}"/>
              </a:ext>
            </a:extLst>
          </p:cNvPr>
          <p:cNvSpPr>
            <a:spLocks/>
          </p:cNvSpPr>
          <p:nvPr/>
        </p:nvSpPr>
        <p:spPr bwMode="auto">
          <a:xfrm>
            <a:off x="4457441" y="1042925"/>
            <a:ext cx="1110180" cy="2433764"/>
          </a:xfrm>
          <a:custGeom>
            <a:avLst/>
            <a:gdLst>
              <a:gd name="T0" fmla="*/ 810 w 952"/>
              <a:gd name="T1" fmla="*/ 2 h 2087"/>
              <a:gd name="T2" fmla="*/ 776 w 952"/>
              <a:gd name="T3" fmla="*/ 32 h 2087"/>
              <a:gd name="T4" fmla="*/ 775 w 952"/>
              <a:gd name="T5" fmla="*/ 76 h 2087"/>
              <a:gd name="T6" fmla="*/ 767 w 952"/>
              <a:gd name="T7" fmla="*/ 109 h 2087"/>
              <a:gd name="T8" fmla="*/ 832 w 952"/>
              <a:gd name="T9" fmla="*/ 133 h 2087"/>
              <a:gd name="T10" fmla="*/ 720 w 952"/>
              <a:gd name="T11" fmla="*/ 158 h 2087"/>
              <a:gd name="T12" fmla="*/ 712 w 952"/>
              <a:gd name="T13" fmla="*/ 171 h 2087"/>
              <a:gd name="T14" fmla="*/ 630 w 952"/>
              <a:gd name="T15" fmla="*/ 105 h 2087"/>
              <a:gd name="T16" fmla="*/ 370 w 952"/>
              <a:gd name="T17" fmla="*/ 258 h 2087"/>
              <a:gd name="T18" fmla="*/ 426 w 952"/>
              <a:gd name="T19" fmla="*/ 196 h 2087"/>
              <a:gd name="T20" fmla="*/ 445 w 952"/>
              <a:gd name="T21" fmla="*/ 155 h 2087"/>
              <a:gd name="T22" fmla="*/ 485 w 952"/>
              <a:gd name="T23" fmla="*/ 144 h 2087"/>
              <a:gd name="T24" fmla="*/ 520 w 952"/>
              <a:gd name="T25" fmla="*/ 154 h 2087"/>
              <a:gd name="T26" fmla="*/ 554 w 952"/>
              <a:gd name="T27" fmla="*/ 193 h 2087"/>
              <a:gd name="T28" fmla="*/ 579 w 952"/>
              <a:gd name="T29" fmla="*/ 218 h 2087"/>
              <a:gd name="T30" fmla="*/ 599 w 952"/>
              <a:gd name="T31" fmla="*/ 258 h 2087"/>
              <a:gd name="T32" fmla="*/ 584 w 952"/>
              <a:gd name="T33" fmla="*/ 327 h 2087"/>
              <a:gd name="T34" fmla="*/ 563 w 952"/>
              <a:gd name="T35" fmla="*/ 382 h 2087"/>
              <a:gd name="T36" fmla="*/ 507 w 952"/>
              <a:gd name="T37" fmla="*/ 437 h 2087"/>
              <a:gd name="T38" fmla="*/ 521 w 952"/>
              <a:gd name="T39" fmla="*/ 630 h 2087"/>
              <a:gd name="T40" fmla="*/ 718 w 952"/>
              <a:gd name="T41" fmla="*/ 769 h 2087"/>
              <a:gd name="T42" fmla="*/ 817 w 952"/>
              <a:gd name="T43" fmla="*/ 655 h 2087"/>
              <a:gd name="T44" fmla="*/ 843 w 952"/>
              <a:gd name="T45" fmla="*/ 670 h 2087"/>
              <a:gd name="T46" fmla="*/ 926 w 952"/>
              <a:gd name="T47" fmla="*/ 635 h 2087"/>
              <a:gd name="T48" fmla="*/ 886 w 952"/>
              <a:gd name="T49" fmla="*/ 704 h 2087"/>
              <a:gd name="T50" fmla="*/ 916 w 952"/>
              <a:gd name="T51" fmla="*/ 714 h 2087"/>
              <a:gd name="T52" fmla="*/ 940 w 952"/>
              <a:gd name="T53" fmla="*/ 726 h 2087"/>
              <a:gd name="T54" fmla="*/ 862 w 952"/>
              <a:gd name="T55" fmla="*/ 776 h 2087"/>
              <a:gd name="T56" fmla="*/ 574 w 952"/>
              <a:gd name="T57" fmla="*/ 943 h 2087"/>
              <a:gd name="T58" fmla="*/ 416 w 952"/>
              <a:gd name="T59" fmla="*/ 903 h 2087"/>
              <a:gd name="T60" fmla="*/ 450 w 952"/>
              <a:gd name="T61" fmla="*/ 959 h 2087"/>
              <a:gd name="T62" fmla="*/ 505 w 952"/>
              <a:gd name="T63" fmla="*/ 1047 h 2087"/>
              <a:gd name="T64" fmla="*/ 554 w 952"/>
              <a:gd name="T65" fmla="*/ 1224 h 2087"/>
              <a:gd name="T66" fmla="*/ 640 w 952"/>
              <a:gd name="T67" fmla="*/ 1390 h 2087"/>
              <a:gd name="T68" fmla="*/ 693 w 952"/>
              <a:gd name="T69" fmla="*/ 1629 h 2087"/>
              <a:gd name="T70" fmla="*/ 551 w 952"/>
              <a:gd name="T71" fmla="*/ 1878 h 2087"/>
              <a:gd name="T72" fmla="*/ 624 w 952"/>
              <a:gd name="T73" fmla="*/ 2024 h 2087"/>
              <a:gd name="T74" fmla="*/ 590 w 952"/>
              <a:gd name="T75" fmla="*/ 2087 h 2087"/>
              <a:gd name="T76" fmla="*/ 470 w 952"/>
              <a:gd name="T77" fmla="*/ 1955 h 2087"/>
              <a:gd name="T78" fmla="*/ 413 w 952"/>
              <a:gd name="T79" fmla="*/ 1885 h 2087"/>
              <a:gd name="T80" fmla="*/ 454 w 952"/>
              <a:gd name="T81" fmla="*/ 1695 h 2087"/>
              <a:gd name="T82" fmla="*/ 426 w 952"/>
              <a:gd name="T83" fmla="*/ 1533 h 2087"/>
              <a:gd name="T84" fmla="*/ 340 w 952"/>
              <a:gd name="T85" fmla="*/ 1547 h 2087"/>
              <a:gd name="T86" fmla="*/ 349 w 952"/>
              <a:gd name="T87" fmla="*/ 1674 h 2087"/>
              <a:gd name="T88" fmla="*/ 361 w 952"/>
              <a:gd name="T89" fmla="*/ 1836 h 2087"/>
              <a:gd name="T90" fmla="*/ 366 w 952"/>
              <a:gd name="T91" fmla="*/ 1921 h 2087"/>
              <a:gd name="T92" fmla="*/ 294 w 952"/>
              <a:gd name="T93" fmla="*/ 2023 h 2087"/>
              <a:gd name="T94" fmla="*/ 228 w 952"/>
              <a:gd name="T95" fmla="*/ 1999 h 2087"/>
              <a:gd name="T96" fmla="*/ 293 w 952"/>
              <a:gd name="T97" fmla="*/ 1914 h 2087"/>
              <a:gd name="T98" fmla="*/ 124 w 952"/>
              <a:gd name="T99" fmla="*/ 1786 h 2087"/>
              <a:gd name="T100" fmla="*/ 110 w 952"/>
              <a:gd name="T101" fmla="*/ 1521 h 2087"/>
              <a:gd name="T102" fmla="*/ 2 w 952"/>
              <a:gd name="T103" fmla="*/ 1310 h 2087"/>
              <a:gd name="T104" fmla="*/ 16 w 952"/>
              <a:gd name="T105" fmla="*/ 993 h 2087"/>
              <a:gd name="T106" fmla="*/ 29 w 952"/>
              <a:gd name="T107" fmla="*/ 938 h 2087"/>
              <a:gd name="T108" fmla="*/ 44 w 952"/>
              <a:gd name="T109" fmla="*/ 804 h 2087"/>
              <a:gd name="T110" fmla="*/ 135 w 952"/>
              <a:gd name="T111" fmla="*/ 489 h 2087"/>
              <a:gd name="T112" fmla="*/ 188 w 952"/>
              <a:gd name="T113" fmla="*/ 357 h 2087"/>
              <a:gd name="T114" fmla="*/ 311 w 952"/>
              <a:gd name="T115" fmla="*/ 5 h 2087"/>
              <a:gd name="T116" fmla="*/ 663 w 952"/>
              <a:gd name="T117" fmla="*/ 3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2" h="2087">
                <a:moveTo>
                  <a:pt x="663" y="30"/>
                </a:moveTo>
                <a:lnTo>
                  <a:pt x="663" y="30"/>
                </a:lnTo>
                <a:lnTo>
                  <a:pt x="681" y="22"/>
                </a:lnTo>
                <a:lnTo>
                  <a:pt x="692" y="19"/>
                </a:lnTo>
                <a:lnTo>
                  <a:pt x="703" y="15"/>
                </a:lnTo>
                <a:lnTo>
                  <a:pt x="703" y="15"/>
                </a:lnTo>
                <a:lnTo>
                  <a:pt x="722" y="11"/>
                </a:lnTo>
                <a:lnTo>
                  <a:pt x="738" y="10"/>
                </a:lnTo>
                <a:lnTo>
                  <a:pt x="738" y="10"/>
                </a:lnTo>
                <a:lnTo>
                  <a:pt x="781" y="4"/>
                </a:lnTo>
                <a:lnTo>
                  <a:pt x="803" y="2"/>
                </a:lnTo>
                <a:lnTo>
                  <a:pt x="810" y="2"/>
                </a:lnTo>
                <a:lnTo>
                  <a:pt x="812" y="4"/>
                </a:lnTo>
                <a:lnTo>
                  <a:pt x="812" y="5"/>
                </a:lnTo>
                <a:lnTo>
                  <a:pt x="812" y="5"/>
                </a:lnTo>
                <a:lnTo>
                  <a:pt x="810" y="7"/>
                </a:lnTo>
                <a:lnTo>
                  <a:pt x="803" y="11"/>
                </a:lnTo>
                <a:lnTo>
                  <a:pt x="787" y="17"/>
                </a:lnTo>
                <a:lnTo>
                  <a:pt x="762" y="25"/>
                </a:lnTo>
                <a:lnTo>
                  <a:pt x="762" y="25"/>
                </a:lnTo>
                <a:lnTo>
                  <a:pt x="765" y="26"/>
                </a:lnTo>
                <a:lnTo>
                  <a:pt x="771" y="29"/>
                </a:lnTo>
                <a:lnTo>
                  <a:pt x="774" y="30"/>
                </a:lnTo>
                <a:lnTo>
                  <a:pt x="776" y="32"/>
                </a:lnTo>
                <a:lnTo>
                  <a:pt x="777" y="36"/>
                </a:lnTo>
                <a:lnTo>
                  <a:pt x="777" y="40"/>
                </a:lnTo>
                <a:lnTo>
                  <a:pt x="777" y="40"/>
                </a:lnTo>
                <a:lnTo>
                  <a:pt x="772" y="55"/>
                </a:lnTo>
                <a:lnTo>
                  <a:pt x="772" y="55"/>
                </a:lnTo>
                <a:lnTo>
                  <a:pt x="774" y="55"/>
                </a:lnTo>
                <a:lnTo>
                  <a:pt x="775" y="55"/>
                </a:lnTo>
                <a:lnTo>
                  <a:pt x="776" y="58"/>
                </a:lnTo>
                <a:lnTo>
                  <a:pt x="777" y="64"/>
                </a:lnTo>
                <a:lnTo>
                  <a:pt x="777" y="64"/>
                </a:lnTo>
                <a:lnTo>
                  <a:pt x="776" y="72"/>
                </a:lnTo>
                <a:lnTo>
                  <a:pt x="775" y="76"/>
                </a:lnTo>
                <a:lnTo>
                  <a:pt x="772" y="78"/>
                </a:lnTo>
                <a:lnTo>
                  <a:pt x="772" y="79"/>
                </a:lnTo>
                <a:lnTo>
                  <a:pt x="772" y="79"/>
                </a:lnTo>
                <a:lnTo>
                  <a:pt x="772" y="86"/>
                </a:lnTo>
                <a:lnTo>
                  <a:pt x="772" y="89"/>
                </a:lnTo>
                <a:lnTo>
                  <a:pt x="772" y="89"/>
                </a:lnTo>
                <a:lnTo>
                  <a:pt x="774" y="93"/>
                </a:lnTo>
                <a:lnTo>
                  <a:pt x="774" y="95"/>
                </a:lnTo>
                <a:lnTo>
                  <a:pt x="772" y="99"/>
                </a:lnTo>
                <a:lnTo>
                  <a:pt x="772" y="99"/>
                </a:lnTo>
                <a:lnTo>
                  <a:pt x="769" y="105"/>
                </a:lnTo>
                <a:lnTo>
                  <a:pt x="767" y="109"/>
                </a:lnTo>
                <a:lnTo>
                  <a:pt x="767" y="109"/>
                </a:lnTo>
                <a:lnTo>
                  <a:pt x="777" y="109"/>
                </a:lnTo>
                <a:lnTo>
                  <a:pt x="797" y="110"/>
                </a:lnTo>
                <a:lnTo>
                  <a:pt x="817" y="114"/>
                </a:lnTo>
                <a:lnTo>
                  <a:pt x="824" y="117"/>
                </a:lnTo>
                <a:lnTo>
                  <a:pt x="826" y="118"/>
                </a:lnTo>
                <a:lnTo>
                  <a:pt x="827" y="119"/>
                </a:lnTo>
                <a:lnTo>
                  <a:pt x="827" y="119"/>
                </a:lnTo>
                <a:lnTo>
                  <a:pt x="829" y="124"/>
                </a:lnTo>
                <a:lnTo>
                  <a:pt x="832" y="129"/>
                </a:lnTo>
                <a:lnTo>
                  <a:pt x="832" y="131"/>
                </a:lnTo>
                <a:lnTo>
                  <a:pt x="832" y="133"/>
                </a:lnTo>
                <a:lnTo>
                  <a:pt x="831" y="134"/>
                </a:lnTo>
                <a:lnTo>
                  <a:pt x="827" y="134"/>
                </a:lnTo>
                <a:lnTo>
                  <a:pt x="827" y="134"/>
                </a:lnTo>
                <a:lnTo>
                  <a:pt x="790" y="135"/>
                </a:lnTo>
                <a:lnTo>
                  <a:pt x="766" y="135"/>
                </a:lnTo>
                <a:lnTo>
                  <a:pt x="748" y="134"/>
                </a:lnTo>
                <a:lnTo>
                  <a:pt x="748" y="134"/>
                </a:lnTo>
                <a:lnTo>
                  <a:pt x="722" y="130"/>
                </a:lnTo>
                <a:lnTo>
                  <a:pt x="708" y="129"/>
                </a:lnTo>
                <a:lnTo>
                  <a:pt x="708" y="129"/>
                </a:lnTo>
                <a:lnTo>
                  <a:pt x="715" y="144"/>
                </a:lnTo>
                <a:lnTo>
                  <a:pt x="720" y="158"/>
                </a:lnTo>
                <a:lnTo>
                  <a:pt x="723" y="169"/>
                </a:lnTo>
                <a:lnTo>
                  <a:pt x="723" y="169"/>
                </a:lnTo>
                <a:lnTo>
                  <a:pt x="725" y="179"/>
                </a:lnTo>
                <a:lnTo>
                  <a:pt x="728" y="187"/>
                </a:lnTo>
                <a:lnTo>
                  <a:pt x="729" y="190"/>
                </a:lnTo>
                <a:lnTo>
                  <a:pt x="728" y="192"/>
                </a:lnTo>
                <a:lnTo>
                  <a:pt x="727" y="191"/>
                </a:lnTo>
                <a:lnTo>
                  <a:pt x="723" y="189"/>
                </a:lnTo>
                <a:lnTo>
                  <a:pt x="723" y="189"/>
                </a:lnTo>
                <a:lnTo>
                  <a:pt x="717" y="182"/>
                </a:lnTo>
                <a:lnTo>
                  <a:pt x="715" y="177"/>
                </a:lnTo>
                <a:lnTo>
                  <a:pt x="712" y="171"/>
                </a:lnTo>
                <a:lnTo>
                  <a:pt x="703" y="164"/>
                </a:lnTo>
                <a:lnTo>
                  <a:pt x="703" y="164"/>
                </a:lnTo>
                <a:lnTo>
                  <a:pt x="691" y="153"/>
                </a:lnTo>
                <a:lnTo>
                  <a:pt x="680" y="143"/>
                </a:lnTo>
                <a:lnTo>
                  <a:pt x="671" y="133"/>
                </a:lnTo>
                <a:lnTo>
                  <a:pt x="667" y="130"/>
                </a:lnTo>
                <a:lnTo>
                  <a:pt x="663" y="129"/>
                </a:lnTo>
                <a:lnTo>
                  <a:pt x="663" y="129"/>
                </a:lnTo>
                <a:lnTo>
                  <a:pt x="660" y="128"/>
                </a:lnTo>
                <a:lnTo>
                  <a:pt x="655" y="124"/>
                </a:lnTo>
                <a:lnTo>
                  <a:pt x="641" y="114"/>
                </a:lnTo>
                <a:lnTo>
                  <a:pt x="630" y="105"/>
                </a:lnTo>
                <a:lnTo>
                  <a:pt x="624" y="99"/>
                </a:lnTo>
                <a:lnTo>
                  <a:pt x="624" y="99"/>
                </a:lnTo>
                <a:lnTo>
                  <a:pt x="613" y="98"/>
                </a:lnTo>
                <a:lnTo>
                  <a:pt x="584" y="98"/>
                </a:lnTo>
                <a:lnTo>
                  <a:pt x="497" y="98"/>
                </a:lnTo>
                <a:lnTo>
                  <a:pt x="371" y="99"/>
                </a:lnTo>
                <a:lnTo>
                  <a:pt x="371" y="99"/>
                </a:lnTo>
                <a:lnTo>
                  <a:pt x="367" y="128"/>
                </a:lnTo>
                <a:lnTo>
                  <a:pt x="361" y="191"/>
                </a:lnTo>
                <a:lnTo>
                  <a:pt x="351" y="283"/>
                </a:lnTo>
                <a:lnTo>
                  <a:pt x="351" y="283"/>
                </a:lnTo>
                <a:lnTo>
                  <a:pt x="370" y="258"/>
                </a:lnTo>
                <a:lnTo>
                  <a:pt x="381" y="239"/>
                </a:lnTo>
                <a:lnTo>
                  <a:pt x="385" y="233"/>
                </a:lnTo>
                <a:lnTo>
                  <a:pt x="386" y="228"/>
                </a:lnTo>
                <a:lnTo>
                  <a:pt x="386" y="228"/>
                </a:lnTo>
                <a:lnTo>
                  <a:pt x="386" y="226"/>
                </a:lnTo>
                <a:lnTo>
                  <a:pt x="386" y="222"/>
                </a:lnTo>
                <a:lnTo>
                  <a:pt x="391" y="217"/>
                </a:lnTo>
                <a:lnTo>
                  <a:pt x="398" y="212"/>
                </a:lnTo>
                <a:lnTo>
                  <a:pt x="406" y="208"/>
                </a:lnTo>
                <a:lnTo>
                  <a:pt x="406" y="208"/>
                </a:lnTo>
                <a:lnTo>
                  <a:pt x="416" y="203"/>
                </a:lnTo>
                <a:lnTo>
                  <a:pt x="426" y="196"/>
                </a:lnTo>
                <a:lnTo>
                  <a:pt x="433" y="189"/>
                </a:lnTo>
                <a:lnTo>
                  <a:pt x="436" y="186"/>
                </a:lnTo>
                <a:lnTo>
                  <a:pt x="436" y="184"/>
                </a:lnTo>
                <a:lnTo>
                  <a:pt x="436" y="184"/>
                </a:lnTo>
                <a:lnTo>
                  <a:pt x="436" y="181"/>
                </a:lnTo>
                <a:lnTo>
                  <a:pt x="437" y="177"/>
                </a:lnTo>
                <a:lnTo>
                  <a:pt x="441" y="167"/>
                </a:lnTo>
                <a:lnTo>
                  <a:pt x="444" y="158"/>
                </a:lnTo>
                <a:lnTo>
                  <a:pt x="445" y="155"/>
                </a:lnTo>
                <a:lnTo>
                  <a:pt x="445" y="154"/>
                </a:lnTo>
                <a:lnTo>
                  <a:pt x="445" y="154"/>
                </a:lnTo>
                <a:lnTo>
                  <a:pt x="445" y="155"/>
                </a:lnTo>
                <a:lnTo>
                  <a:pt x="445" y="156"/>
                </a:lnTo>
                <a:lnTo>
                  <a:pt x="449" y="161"/>
                </a:lnTo>
                <a:lnTo>
                  <a:pt x="455" y="166"/>
                </a:lnTo>
                <a:lnTo>
                  <a:pt x="458" y="169"/>
                </a:lnTo>
                <a:lnTo>
                  <a:pt x="460" y="169"/>
                </a:lnTo>
                <a:lnTo>
                  <a:pt x="460" y="169"/>
                </a:lnTo>
                <a:lnTo>
                  <a:pt x="463" y="167"/>
                </a:lnTo>
                <a:lnTo>
                  <a:pt x="465" y="164"/>
                </a:lnTo>
                <a:lnTo>
                  <a:pt x="473" y="154"/>
                </a:lnTo>
                <a:lnTo>
                  <a:pt x="479" y="145"/>
                </a:lnTo>
                <a:lnTo>
                  <a:pt x="483" y="144"/>
                </a:lnTo>
                <a:lnTo>
                  <a:pt x="485" y="144"/>
                </a:lnTo>
                <a:lnTo>
                  <a:pt x="485" y="144"/>
                </a:lnTo>
                <a:lnTo>
                  <a:pt x="493" y="150"/>
                </a:lnTo>
                <a:lnTo>
                  <a:pt x="500" y="160"/>
                </a:lnTo>
                <a:lnTo>
                  <a:pt x="506" y="167"/>
                </a:lnTo>
                <a:lnTo>
                  <a:pt x="509" y="169"/>
                </a:lnTo>
                <a:lnTo>
                  <a:pt x="510" y="169"/>
                </a:lnTo>
                <a:lnTo>
                  <a:pt x="510" y="169"/>
                </a:lnTo>
                <a:lnTo>
                  <a:pt x="514" y="156"/>
                </a:lnTo>
                <a:lnTo>
                  <a:pt x="515" y="154"/>
                </a:lnTo>
                <a:lnTo>
                  <a:pt x="516" y="151"/>
                </a:lnTo>
                <a:lnTo>
                  <a:pt x="519" y="151"/>
                </a:lnTo>
                <a:lnTo>
                  <a:pt x="520" y="154"/>
                </a:lnTo>
                <a:lnTo>
                  <a:pt x="520" y="154"/>
                </a:lnTo>
                <a:lnTo>
                  <a:pt x="522" y="158"/>
                </a:lnTo>
                <a:lnTo>
                  <a:pt x="526" y="161"/>
                </a:lnTo>
                <a:lnTo>
                  <a:pt x="535" y="169"/>
                </a:lnTo>
                <a:lnTo>
                  <a:pt x="542" y="175"/>
                </a:lnTo>
                <a:lnTo>
                  <a:pt x="543" y="177"/>
                </a:lnTo>
                <a:lnTo>
                  <a:pt x="545" y="179"/>
                </a:lnTo>
                <a:lnTo>
                  <a:pt x="545" y="179"/>
                </a:lnTo>
                <a:lnTo>
                  <a:pt x="546" y="182"/>
                </a:lnTo>
                <a:lnTo>
                  <a:pt x="549" y="186"/>
                </a:lnTo>
                <a:lnTo>
                  <a:pt x="553" y="191"/>
                </a:lnTo>
                <a:lnTo>
                  <a:pt x="554" y="193"/>
                </a:lnTo>
                <a:lnTo>
                  <a:pt x="554" y="193"/>
                </a:lnTo>
                <a:lnTo>
                  <a:pt x="559" y="184"/>
                </a:lnTo>
                <a:lnTo>
                  <a:pt x="559" y="184"/>
                </a:lnTo>
                <a:lnTo>
                  <a:pt x="562" y="191"/>
                </a:lnTo>
                <a:lnTo>
                  <a:pt x="564" y="196"/>
                </a:lnTo>
                <a:lnTo>
                  <a:pt x="564" y="198"/>
                </a:lnTo>
                <a:lnTo>
                  <a:pt x="564" y="198"/>
                </a:lnTo>
                <a:lnTo>
                  <a:pt x="566" y="201"/>
                </a:lnTo>
                <a:lnTo>
                  <a:pt x="571" y="208"/>
                </a:lnTo>
                <a:lnTo>
                  <a:pt x="575" y="215"/>
                </a:lnTo>
                <a:lnTo>
                  <a:pt x="579" y="218"/>
                </a:lnTo>
                <a:lnTo>
                  <a:pt x="579" y="218"/>
                </a:lnTo>
                <a:lnTo>
                  <a:pt x="583" y="217"/>
                </a:lnTo>
                <a:lnTo>
                  <a:pt x="588" y="213"/>
                </a:lnTo>
                <a:lnTo>
                  <a:pt x="593" y="212"/>
                </a:lnTo>
                <a:lnTo>
                  <a:pt x="594" y="212"/>
                </a:lnTo>
                <a:lnTo>
                  <a:pt x="594" y="213"/>
                </a:lnTo>
                <a:lnTo>
                  <a:pt x="594" y="213"/>
                </a:lnTo>
                <a:lnTo>
                  <a:pt x="595" y="221"/>
                </a:lnTo>
                <a:lnTo>
                  <a:pt x="599" y="233"/>
                </a:lnTo>
                <a:lnTo>
                  <a:pt x="600" y="247"/>
                </a:lnTo>
                <a:lnTo>
                  <a:pt x="600" y="253"/>
                </a:lnTo>
                <a:lnTo>
                  <a:pt x="599" y="258"/>
                </a:lnTo>
                <a:lnTo>
                  <a:pt x="599" y="258"/>
                </a:lnTo>
                <a:lnTo>
                  <a:pt x="594" y="270"/>
                </a:lnTo>
                <a:lnTo>
                  <a:pt x="590" y="288"/>
                </a:lnTo>
                <a:lnTo>
                  <a:pt x="587" y="301"/>
                </a:lnTo>
                <a:lnTo>
                  <a:pt x="585" y="306"/>
                </a:lnTo>
                <a:lnTo>
                  <a:pt x="584" y="308"/>
                </a:lnTo>
                <a:lnTo>
                  <a:pt x="584" y="308"/>
                </a:lnTo>
                <a:lnTo>
                  <a:pt x="584" y="308"/>
                </a:lnTo>
                <a:lnTo>
                  <a:pt x="583" y="310"/>
                </a:lnTo>
                <a:lnTo>
                  <a:pt x="584" y="316"/>
                </a:lnTo>
                <a:lnTo>
                  <a:pt x="585" y="324"/>
                </a:lnTo>
                <a:lnTo>
                  <a:pt x="584" y="326"/>
                </a:lnTo>
                <a:lnTo>
                  <a:pt x="584" y="327"/>
                </a:lnTo>
                <a:lnTo>
                  <a:pt x="584" y="327"/>
                </a:lnTo>
                <a:lnTo>
                  <a:pt x="584" y="329"/>
                </a:lnTo>
                <a:lnTo>
                  <a:pt x="584" y="331"/>
                </a:lnTo>
                <a:lnTo>
                  <a:pt x="584" y="339"/>
                </a:lnTo>
                <a:lnTo>
                  <a:pt x="584" y="344"/>
                </a:lnTo>
                <a:lnTo>
                  <a:pt x="584" y="349"/>
                </a:lnTo>
                <a:lnTo>
                  <a:pt x="582" y="353"/>
                </a:lnTo>
                <a:lnTo>
                  <a:pt x="579" y="357"/>
                </a:lnTo>
                <a:lnTo>
                  <a:pt x="579" y="357"/>
                </a:lnTo>
                <a:lnTo>
                  <a:pt x="575" y="362"/>
                </a:lnTo>
                <a:lnTo>
                  <a:pt x="572" y="368"/>
                </a:lnTo>
                <a:lnTo>
                  <a:pt x="563" y="382"/>
                </a:lnTo>
                <a:lnTo>
                  <a:pt x="556" y="394"/>
                </a:lnTo>
                <a:lnTo>
                  <a:pt x="552" y="399"/>
                </a:lnTo>
                <a:lnTo>
                  <a:pt x="549" y="402"/>
                </a:lnTo>
                <a:lnTo>
                  <a:pt x="549" y="402"/>
                </a:lnTo>
                <a:lnTo>
                  <a:pt x="543" y="408"/>
                </a:lnTo>
                <a:lnTo>
                  <a:pt x="537" y="417"/>
                </a:lnTo>
                <a:lnTo>
                  <a:pt x="530" y="425"/>
                </a:lnTo>
                <a:lnTo>
                  <a:pt x="525" y="432"/>
                </a:lnTo>
                <a:lnTo>
                  <a:pt x="525" y="432"/>
                </a:lnTo>
                <a:lnTo>
                  <a:pt x="522" y="433"/>
                </a:lnTo>
                <a:lnTo>
                  <a:pt x="519" y="434"/>
                </a:lnTo>
                <a:lnTo>
                  <a:pt x="507" y="437"/>
                </a:lnTo>
                <a:lnTo>
                  <a:pt x="497" y="440"/>
                </a:lnTo>
                <a:lnTo>
                  <a:pt x="494" y="443"/>
                </a:lnTo>
                <a:lnTo>
                  <a:pt x="490" y="446"/>
                </a:lnTo>
                <a:lnTo>
                  <a:pt x="490" y="446"/>
                </a:lnTo>
                <a:lnTo>
                  <a:pt x="481" y="463"/>
                </a:lnTo>
                <a:lnTo>
                  <a:pt x="470" y="487"/>
                </a:lnTo>
                <a:lnTo>
                  <a:pt x="455" y="521"/>
                </a:lnTo>
                <a:lnTo>
                  <a:pt x="455" y="521"/>
                </a:lnTo>
                <a:lnTo>
                  <a:pt x="484" y="567"/>
                </a:lnTo>
                <a:lnTo>
                  <a:pt x="515" y="615"/>
                </a:lnTo>
                <a:lnTo>
                  <a:pt x="515" y="615"/>
                </a:lnTo>
                <a:lnTo>
                  <a:pt x="521" y="630"/>
                </a:lnTo>
                <a:lnTo>
                  <a:pt x="523" y="639"/>
                </a:lnTo>
                <a:lnTo>
                  <a:pt x="525" y="645"/>
                </a:lnTo>
                <a:lnTo>
                  <a:pt x="525" y="645"/>
                </a:lnTo>
                <a:lnTo>
                  <a:pt x="528" y="673"/>
                </a:lnTo>
                <a:lnTo>
                  <a:pt x="535" y="704"/>
                </a:lnTo>
                <a:lnTo>
                  <a:pt x="535" y="704"/>
                </a:lnTo>
                <a:lnTo>
                  <a:pt x="545" y="726"/>
                </a:lnTo>
                <a:lnTo>
                  <a:pt x="566" y="763"/>
                </a:lnTo>
                <a:lnTo>
                  <a:pt x="594" y="814"/>
                </a:lnTo>
                <a:lnTo>
                  <a:pt x="594" y="814"/>
                </a:lnTo>
                <a:lnTo>
                  <a:pt x="718" y="769"/>
                </a:lnTo>
                <a:lnTo>
                  <a:pt x="718" y="769"/>
                </a:lnTo>
                <a:lnTo>
                  <a:pt x="759" y="750"/>
                </a:lnTo>
                <a:lnTo>
                  <a:pt x="792" y="734"/>
                </a:lnTo>
                <a:lnTo>
                  <a:pt x="792" y="734"/>
                </a:lnTo>
                <a:lnTo>
                  <a:pt x="807" y="704"/>
                </a:lnTo>
                <a:lnTo>
                  <a:pt x="807" y="704"/>
                </a:lnTo>
                <a:lnTo>
                  <a:pt x="811" y="700"/>
                </a:lnTo>
                <a:lnTo>
                  <a:pt x="814" y="698"/>
                </a:lnTo>
                <a:lnTo>
                  <a:pt x="816" y="696"/>
                </a:lnTo>
                <a:lnTo>
                  <a:pt x="817" y="690"/>
                </a:lnTo>
                <a:lnTo>
                  <a:pt x="817" y="690"/>
                </a:lnTo>
                <a:lnTo>
                  <a:pt x="816" y="662"/>
                </a:lnTo>
                <a:lnTo>
                  <a:pt x="817" y="655"/>
                </a:lnTo>
                <a:lnTo>
                  <a:pt x="818" y="650"/>
                </a:lnTo>
                <a:lnTo>
                  <a:pt x="819" y="646"/>
                </a:lnTo>
                <a:lnTo>
                  <a:pt x="821" y="645"/>
                </a:lnTo>
                <a:lnTo>
                  <a:pt x="822" y="645"/>
                </a:lnTo>
                <a:lnTo>
                  <a:pt x="822" y="645"/>
                </a:lnTo>
                <a:lnTo>
                  <a:pt x="827" y="646"/>
                </a:lnTo>
                <a:lnTo>
                  <a:pt x="829" y="647"/>
                </a:lnTo>
                <a:lnTo>
                  <a:pt x="831" y="651"/>
                </a:lnTo>
                <a:lnTo>
                  <a:pt x="832" y="655"/>
                </a:lnTo>
                <a:lnTo>
                  <a:pt x="832" y="655"/>
                </a:lnTo>
                <a:lnTo>
                  <a:pt x="836" y="661"/>
                </a:lnTo>
                <a:lnTo>
                  <a:pt x="843" y="670"/>
                </a:lnTo>
                <a:lnTo>
                  <a:pt x="852" y="680"/>
                </a:lnTo>
                <a:lnTo>
                  <a:pt x="852" y="680"/>
                </a:lnTo>
                <a:lnTo>
                  <a:pt x="857" y="675"/>
                </a:lnTo>
                <a:lnTo>
                  <a:pt x="868" y="664"/>
                </a:lnTo>
                <a:lnTo>
                  <a:pt x="875" y="656"/>
                </a:lnTo>
                <a:lnTo>
                  <a:pt x="884" y="650"/>
                </a:lnTo>
                <a:lnTo>
                  <a:pt x="892" y="644"/>
                </a:lnTo>
                <a:lnTo>
                  <a:pt x="901" y="640"/>
                </a:lnTo>
                <a:lnTo>
                  <a:pt x="901" y="640"/>
                </a:lnTo>
                <a:lnTo>
                  <a:pt x="915" y="636"/>
                </a:lnTo>
                <a:lnTo>
                  <a:pt x="923" y="635"/>
                </a:lnTo>
                <a:lnTo>
                  <a:pt x="926" y="635"/>
                </a:lnTo>
                <a:lnTo>
                  <a:pt x="927" y="636"/>
                </a:lnTo>
                <a:lnTo>
                  <a:pt x="927" y="638"/>
                </a:lnTo>
                <a:lnTo>
                  <a:pt x="926" y="640"/>
                </a:lnTo>
                <a:lnTo>
                  <a:pt x="926" y="640"/>
                </a:lnTo>
                <a:lnTo>
                  <a:pt x="902" y="669"/>
                </a:lnTo>
                <a:lnTo>
                  <a:pt x="889" y="685"/>
                </a:lnTo>
                <a:lnTo>
                  <a:pt x="881" y="695"/>
                </a:lnTo>
                <a:lnTo>
                  <a:pt x="881" y="695"/>
                </a:lnTo>
                <a:lnTo>
                  <a:pt x="881" y="698"/>
                </a:lnTo>
                <a:lnTo>
                  <a:pt x="884" y="701"/>
                </a:lnTo>
                <a:lnTo>
                  <a:pt x="886" y="704"/>
                </a:lnTo>
                <a:lnTo>
                  <a:pt x="886" y="704"/>
                </a:lnTo>
                <a:lnTo>
                  <a:pt x="889" y="703"/>
                </a:lnTo>
                <a:lnTo>
                  <a:pt x="894" y="700"/>
                </a:lnTo>
                <a:lnTo>
                  <a:pt x="900" y="698"/>
                </a:lnTo>
                <a:lnTo>
                  <a:pt x="904" y="698"/>
                </a:lnTo>
                <a:lnTo>
                  <a:pt x="906" y="700"/>
                </a:lnTo>
                <a:lnTo>
                  <a:pt x="906" y="700"/>
                </a:lnTo>
                <a:lnTo>
                  <a:pt x="911" y="704"/>
                </a:lnTo>
                <a:lnTo>
                  <a:pt x="915" y="708"/>
                </a:lnTo>
                <a:lnTo>
                  <a:pt x="916" y="712"/>
                </a:lnTo>
                <a:lnTo>
                  <a:pt x="916" y="713"/>
                </a:lnTo>
                <a:lnTo>
                  <a:pt x="916" y="714"/>
                </a:lnTo>
                <a:lnTo>
                  <a:pt x="916" y="714"/>
                </a:lnTo>
                <a:lnTo>
                  <a:pt x="916" y="714"/>
                </a:lnTo>
                <a:lnTo>
                  <a:pt x="917" y="716"/>
                </a:lnTo>
                <a:lnTo>
                  <a:pt x="920" y="717"/>
                </a:lnTo>
                <a:lnTo>
                  <a:pt x="921" y="719"/>
                </a:lnTo>
                <a:lnTo>
                  <a:pt x="921" y="719"/>
                </a:lnTo>
                <a:lnTo>
                  <a:pt x="920" y="727"/>
                </a:lnTo>
                <a:lnTo>
                  <a:pt x="920" y="729"/>
                </a:lnTo>
                <a:lnTo>
                  <a:pt x="920" y="729"/>
                </a:lnTo>
                <a:lnTo>
                  <a:pt x="921" y="729"/>
                </a:lnTo>
                <a:lnTo>
                  <a:pt x="921" y="729"/>
                </a:lnTo>
                <a:lnTo>
                  <a:pt x="928" y="727"/>
                </a:lnTo>
                <a:lnTo>
                  <a:pt x="940" y="726"/>
                </a:lnTo>
                <a:lnTo>
                  <a:pt x="946" y="724"/>
                </a:lnTo>
                <a:lnTo>
                  <a:pt x="951" y="726"/>
                </a:lnTo>
                <a:lnTo>
                  <a:pt x="952" y="727"/>
                </a:lnTo>
                <a:lnTo>
                  <a:pt x="951" y="729"/>
                </a:lnTo>
                <a:lnTo>
                  <a:pt x="951" y="729"/>
                </a:lnTo>
                <a:lnTo>
                  <a:pt x="944" y="733"/>
                </a:lnTo>
                <a:lnTo>
                  <a:pt x="936" y="737"/>
                </a:lnTo>
                <a:lnTo>
                  <a:pt x="912" y="747"/>
                </a:lnTo>
                <a:lnTo>
                  <a:pt x="889" y="754"/>
                </a:lnTo>
                <a:lnTo>
                  <a:pt x="876" y="759"/>
                </a:lnTo>
                <a:lnTo>
                  <a:pt x="876" y="759"/>
                </a:lnTo>
                <a:lnTo>
                  <a:pt x="862" y="776"/>
                </a:lnTo>
                <a:lnTo>
                  <a:pt x="852" y="788"/>
                </a:lnTo>
                <a:lnTo>
                  <a:pt x="847" y="791"/>
                </a:lnTo>
                <a:lnTo>
                  <a:pt x="842" y="794"/>
                </a:lnTo>
                <a:lnTo>
                  <a:pt x="842" y="794"/>
                </a:lnTo>
                <a:lnTo>
                  <a:pt x="833" y="796"/>
                </a:lnTo>
                <a:lnTo>
                  <a:pt x="822" y="796"/>
                </a:lnTo>
                <a:lnTo>
                  <a:pt x="813" y="798"/>
                </a:lnTo>
                <a:lnTo>
                  <a:pt x="807" y="799"/>
                </a:lnTo>
                <a:lnTo>
                  <a:pt x="807" y="799"/>
                </a:lnTo>
                <a:lnTo>
                  <a:pt x="691" y="872"/>
                </a:lnTo>
                <a:lnTo>
                  <a:pt x="613" y="920"/>
                </a:lnTo>
                <a:lnTo>
                  <a:pt x="574" y="943"/>
                </a:lnTo>
                <a:lnTo>
                  <a:pt x="574" y="943"/>
                </a:lnTo>
                <a:lnTo>
                  <a:pt x="566" y="943"/>
                </a:lnTo>
                <a:lnTo>
                  <a:pt x="553" y="941"/>
                </a:lnTo>
                <a:lnTo>
                  <a:pt x="540" y="938"/>
                </a:lnTo>
                <a:lnTo>
                  <a:pt x="533" y="935"/>
                </a:lnTo>
                <a:lnTo>
                  <a:pt x="530" y="933"/>
                </a:lnTo>
                <a:lnTo>
                  <a:pt x="530" y="933"/>
                </a:lnTo>
                <a:lnTo>
                  <a:pt x="511" y="910"/>
                </a:lnTo>
                <a:lnTo>
                  <a:pt x="479" y="867"/>
                </a:lnTo>
                <a:lnTo>
                  <a:pt x="436" y="809"/>
                </a:lnTo>
                <a:lnTo>
                  <a:pt x="416" y="903"/>
                </a:lnTo>
                <a:lnTo>
                  <a:pt x="416" y="903"/>
                </a:lnTo>
                <a:lnTo>
                  <a:pt x="434" y="925"/>
                </a:lnTo>
                <a:lnTo>
                  <a:pt x="450" y="948"/>
                </a:lnTo>
                <a:lnTo>
                  <a:pt x="450" y="948"/>
                </a:lnTo>
                <a:lnTo>
                  <a:pt x="449" y="948"/>
                </a:lnTo>
                <a:lnTo>
                  <a:pt x="447" y="949"/>
                </a:lnTo>
                <a:lnTo>
                  <a:pt x="443" y="953"/>
                </a:lnTo>
                <a:lnTo>
                  <a:pt x="442" y="954"/>
                </a:lnTo>
                <a:lnTo>
                  <a:pt x="442" y="956"/>
                </a:lnTo>
                <a:lnTo>
                  <a:pt x="443" y="958"/>
                </a:lnTo>
                <a:lnTo>
                  <a:pt x="445" y="958"/>
                </a:lnTo>
                <a:lnTo>
                  <a:pt x="445" y="958"/>
                </a:lnTo>
                <a:lnTo>
                  <a:pt x="450" y="959"/>
                </a:lnTo>
                <a:lnTo>
                  <a:pt x="458" y="961"/>
                </a:lnTo>
                <a:lnTo>
                  <a:pt x="475" y="970"/>
                </a:lnTo>
                <a:lnTo>
                  <a:pt x="489" y="979"/>
                </a:lnTo>
                <a:lnTo>
                  <a:pt x="491" y="981"/>
                </a:lnTo>
                <a:lnTo>
                  <a:pt x="491" y="982"/>
                </a:lnTo>
                <a:lnTo>
                  <a:pt x="490" y="982"/>
                </a:lnTo>
                <a:lnTo>
                  <a:pt x="490" y="982"/>
                </a:lnTo>
                <a:lnTo>
                  <a:pt x="479" y="984"/>
                </a:lnTo>
                <a:lnTo>
                  <a:pt x="464" y="987"/>
                </a:lnTo>
                <a:lnTo>
                  <a:pt x="445" y="992"/>
                </a:lnTo>
                <a:lnTo>
                  <a:pt x="445" y="992"/>
                </a:lnTo>
                <a:lnTo>
                  <a:pt x="505" y="1047"/>
                </a:lnTo>
                <a:lnTo>
                  <a:pt x="505" y="1047"/>
                </a:lnTo>
                <a:lnTo>
                  <a:pt x="507" y="1070"/>
                </a:lnTo>
                <a:lnTo>
                  <a:pt x="516" y="1126"/>
                </a:lnTo>
                <a:lnTo>
                  <a:pt x="522" y="1156"/>
                </a:lnTo>
                <a:lnTo>
                  <a:pt x="530" y="1183"/>
                </a:lnTo>
                <a:lnTo>
                  <a:pt x="533" y="1196"/>
                </a:lnTo>
                <a:lnTo>
                  <a:pt x="537" y="1204"/>
                </a:lnTo>
                <a:lnTo>
                  <a:pt x="541" y="1212"/>
                </a:lnTo>
                <a:lnTo>
                  <a:pt x="545" y="1215"/>
                </a:lnTo>
                <a:lnTo>
                  <a:pt x="545" y="1215"/>
                </a:lnTo>
                <a:lnTo>
                  <a:pt x="549" y="1219"/>
                </a:lnTo>
                <a:lnTo>
                  <a:pt x="554" y="1224"/>
                </a:lnTo>
                <a:lnTo>
                  <a:pt x="567" y="1242"/>
                </a:lnTo>
                <a:lnTo>
                  <a:pt x="580" y="1264"/>
                </a:lnTo>
                <a:lnTo>
                  <a:pt x="595" y="1287"/>
                </a:lnTo>
                <a:lnTo>
                  <a:pt x="608" y="1312"/>
                </a:lnTo>
                <a:lnTo>
                  <a:pt x="619" y="1335"/>
                </a:lnTo>
                <a:lnTo>
                  <a:pt x="626" y="1351"/>
                </a:lnTo>
                <a:lnTo>
                  <a:pt x="629" y="1356"/>
                </a:lnTo>
                <a:lnTo>
                  <a:pt x="629" y="1359"/>
                </a:lnTo>
                <a:lnTo>
                  <a:pt x="629" y="1359"/>
                </a:lnTo>
                <a:lnTo>
                  <a:pt x="629" y="1363"/>
                </a:lnTo>
                <a:lnTo>
                  <a:pt x="631" y="1369"/>
                </a:lnTo>
                <a:lnTo>
                  <a:pt x="640" y="1390"/>
                </a:lnTo>
                <a:lnTo>
                  <a:pt x="665" y="1451"/>
                </a:lnTo>
                <a:lnTo>
                  <a:pt x="691" y="1512"/>
                </a:lnTo>
                <a:lnTo>
                  <a:pt x="699" y="1534"/>
                </a:lnTo>
                <a:lnTo>
                  <a:pt x="703" y="1548"/>
                </a:lnTo>
                <a:lnTo>
                  <a:pt x="703" y="1548"/>
                </a:lnTo>
                <a:lnTo>
                  <a:pt x="712" y="1595"/>
                </a:lnTo>
                <a:lnTo>
                  <a:pt x="714" y="1619"/>
                </a:lnTo>
                <a:lnTo>
                  <a:pt x="714" y="1625"/>
                </a:lnTo>
                <a:lnTo>
                  <a:pt x="714" y="1627"/>
                </a:lnTo>
                <a:lnTo>
                  <a:pt x="713" y="1627"/>
                </a:lnTo>
                <a:lnTo>
                  <a:pt x="713" y="1627"/>
                </a:lnTo>
                <a:lnTo>
                  <a:pt x="693" y="1629"/>
                </a:lnTo>
                <a:lnTo>
                  <a:pt x="656" y="1632"/>
                </a:lnTo>
                <a:lnTo>
                  <a:pt x="604" y="1637"/>
                </a:lnTo>
                <a:lnTo>
                  <a:pt x="604" y="1637"/>
                </a:lnTo>
                <a:lnTo>
                  <a:pt x="595" y="1664"/>
                </a:lnTo>
                <a:lnTo>
                  <a:pt x="574" y="1729"/>
                </a:lnTo>
                <a:lnTo>
                  <a:pt x="554" y="1798"/>
                </a:lnTo>
                <a:lnTo>
                  <a:pt x="547" y="1827"/>
                </a:lnTo>
                <a:lnTo>
                  <a:pt x="545" y="1846"/>
                </a:lnTo>
                <a:lnTo>
                  <a:pt x="545" y="1846"/>
                </a:lnTo>
                <a:lnTo>
                  <a:pt x="545" y="1852"/>
                </a:lnTo>
                <a:lnTo>
                  <a:pt x="546" y="1860"/>
                </a:lnTo>
                <a:lnTo>
                  <a:pt x="551" y="1878"/>
                </a:lnTo>
                <a:lnTo>
                  <a:pt x="557" y="1896"/>
                </a:lnTo>
                <a:lnTo>
                  <a:pt x="564" y="1915"/>
                </a:lnTo>
                <a:lnTo>
                  <a:pt x="580" y="1949"/>
                </a:lnTo>
                <a:lnTo>
                  <a:pt x="589" y="1965"/>
                </a:lnTo>
                <a:lnTo>
                  <a:pt x="589" y="1965"/>
                </a:lnTo>
                <a:lnTo>
                  <a:pt x="609" y="1992"/>
                </a:lnTo>
                <a:lnTo>
                  <a:pt x="615" y="2002"/>
                </a:lnTo>
                <a:lnTo>
                  <a:pt x="620" y="2011"/>
                </a:lnTo>
                <a:lnTo>
                  <a:pt x="624" y="2018"/>
                </a:lnTo>
                <a:lnTo>
                  <a:pt x="624" y="2022"/>
                </a:lnTo>
                <a:lnTo>
                  <a:pt x="624" y="2024"/>
                </a:lnTo>
                <a:lnTo>
                  <a:pt x="624" y="2024"/>
                </a:lnTo>
                <a:lnTo>
                  <a:pt x="623" y="2029"/>
                </a:lnTo>
                <a:lnTo>
                  <a:pt x="623" y="2037"/>
                </a:lnTo>
                <a:lnTo>
                  <a:pt x="624" y="2055"/>
                </a:lnTo>
                <a:lnTo>
                  <a:pt x="623" y="2064"/>
                </a:lnTo>
                <a:lnTo>
                  <a:pt x="621" y="2073"/>
                </a:lnTo>
                <a:lnTo>
                  <a:pt x="619" y="2079"/>
                </a:lnTo>
                <a:lnTo>
                  <a:pt x="616" y="2081"/>
                </a:lnTo>
                <a:lnTo>
                  <a:pt x="614" y="2084"/>
                </a:lnTo>
                <a:lnTo>
                  <a:pt x="614" y="2084"/>
                </a:lnTo>
                <a:lnTo>
                  <a:pt x="608" y="2086"/>
                </a:lnTo>
                <a:lnTo>
                  <a:pt x="599" y="2087"/>
                </a:lnTo>
                <a:lnTo>
                  <a:pt x="590" y="2087"/>
                </a:lnTo>
                <a:lnTo>
                  <a:pt x="582" y="2086"/>
                </a:lnTo>
                <a:lnTo>
                  <a:pt x="572" y="2082"/>
                </a:lnTo>
                <a:lnTo>
                  <a:pt x="562" y="2076"/>
                </a:lnTo>
                <a:lnTo>
                  <a:pt x="553" y="2069"/>
                </a:lnTo>
                <a:lnTo>
                  <a:pt x="545" y="2059"/>
                </a:lnTo>
                <a:lnTo>
                  <a:pt x="545" y="2059"/>
                </a:lnTo>
                <a:lnTo>
                  <a:pt x="504" y="1997"/>
                </a:lnTo>
                <a:lnTo>
                  <a:pt x="484" y="1968"/>
                </a:lnTo>
                <a:lnTo>
                  <a:pt x="476" y="1958"/>
                </a:lnTo>
                <a:lnTo>
                  <a:pt x="473" y="1956"/>
                </a:lnTo>
                <a:lnTo>
                  <a:pt x="470" y="1955"/>
                </a:lnTo>
                <a:lnTo>
                  <a:pt x="470" y="1955"/>
                </a:lnTo>
                <a:lnTo>
                  <a:pt x="459" y="1951"/>
                </a:lnTo>
                <a:lnTo>
                  <a:pt x="445" y="1942"/>
                </a:lnTo>
                <a:lnTo>
                  <a:pt x="438" y="1939"/>
                </a:lnTo>
                <a:lnTo>
                  <a:pt x="432" y="1932"/>
                </a:lnTo>
                <a:lnTo>
                  <a:pt x="426" y="1926"/>
                </a:lnTo>
                <a:lnTo>
                  <a:pt x="421" y="1920"/>
                </a:lnTo>
                <a:lnTo>
                  <a:pt x="421" y="1920"/>
                </a:lnTo>
                <a:lnTo>
                  <a:pt x="415" y="1908"/>
                </a:lnTo>
                <a:lnTo>
                  <a:pt x="412" y="1903"/>
                </a:lnTo>
                <a:lnTo>
                  <a:pt x="412" y="1896"/>
                </a:lnTo>
                <a:lnTo>
                  <a:pt x="412" y="1891"/>
                </a:lnTo>
                <a:lnTo>
                  <a:pt x="413" y="1885"/>
                </a:lnTo>
                <a:lnTo>
                  <a:pt x="421" y="1870"/>
                </a:lnTo>
                <a:lnTo>
                  <a:pt x="421" y="1870"/>
                </a:lnTo>
                <a:lnTo>
                  <a:pt x="443" y="1833"/>
                </a:lnTo>
                <a:lnTo>
                  <a:pt x="448" y="1823"/>
                </a:lnTo>
                <a:lnTo>
                  <a:pt x="452" y="1815"/>
                </a:lnTo>
                <a:lnTo>
                  <a:pt x="454" y="1805"/>
                </a:lnTo>
                <a:lnTo>
                  <a:pt x="455" y="1796"/>
                </a:lnTo>
                <a:lnTo>
                  <a:pt x="455" y="1796"/>
                </a:lnTo>
                <a:lnTo>
                  <a:pt x="455" y="1739"/>
                </a:lnTo>
                <a:lnTo>
                  <a:pt x="455" y="1697"/>
                </a:lnTo>
                <a:lnTo>
                  <a:pt x="455" y="1697"/>
                </a:lnTo>
                <a:lnTo>
                  <a:pt x="454" y="1695"/>
                </a:lnTo>
                <a:lnTo>
                  <a:pt x="452" y="1695"/>
                </a:lnTo>
                <a:lnTo>
                  <a:pt x="445" y="1695"/>
                </a:lnTo>
                <a:lnTo>
                  <a:pt x="436" y="1697"/>
                </a:lnTo>
                <a:lnTo>
                  <a:pt x="436" y="1697"/>
                </a:lnTo>
                <a:lnTo>
                  <a:pt x="436" y="1674"/>
                </a:lnTo>
                <a:lnTo>
                  <a:pt x="437" y="1625"/>
                </a:lnTo>
                <a:lnTo>
                  <a:pt x="436" y="1596"/>
                </a:lnTo>
                <a:lnTo>
                  <a:pt x="433" y="1569"/>
                </a:lnTo>
                <a:lnTo>
                  <a:pt x="431" y="1548"/>
                </a:lnTo>
                <a:lnTo>
                  <a:pt x="428" y="1539"/>
                </a:lnTo>
                <a:lnTo>
                  <a:pt x="426" y="1533"/>
                </a:lnTo>
                <a:lnTo>
                  <a:pt x="426" y="1533"/>
                </a:lnTo>
                <a:lnTo>
                  <a:pt x="405" y="1495"/>
                </a:lnTo>
                <a:lnTo>
                  <a:pt x="372" y="1436"/>
                </a:lnTo>
                <a:lnTo>
                  <a:pt x="358" y="1409"/>
                </a:lnTo>
                <a:lnTo>
                  <a:pt x="344" y="1388"/>
                </a:lnTo>
                <a:lnTo>
                  <a:pt x="339" y="1382"/>
                </a:lnTo>
                <a:lnTo>
                  <a:pt x="335" y="1377"/>
                </a:lnTo>
                <a:lnTo>
                  <a:pt x="333" y="1375"/>
                </a:lnTo>
                <a:lnTo>
                  <a:pt x="333" y="1377"/>
                </a:lnTo>
                <a:lnTo>
                  <a:pt x="332" y="1379"/>
                </a:lnTo>
                <a:lnTo>
                  <a:pt x="332" y="1379"/>
                </a:lnTo>
                <a:lnTo>
                  <a:pt x="338" y="1482"/>
                </a:lnTo>
                <a:lnTo>
                  <a:pt x="340" y="1547"/>
                </a:lnTo>
                <a:lnTo>
                  <a:pt x="341" y="1574"/>
                </a:lnTo>
                <a:lnTo>
                  <a:pt x="341" y="1593"/>
                </a:lnTo>
                <a:lnTo>
                  <a:pt x="341" y="1593"/>
                </a:lnTo>
                <a:lnTo>
                  <a:pt x="341" y="1606"/>
                </a:lnTo>
                <a:lnTo>
                  <a:pt x="343" y="1617"/>
                </a:lnTo>
                <a:lnTo>
                  <a:pt x="345" y="1627"/>
                </a:lnTo>
                <a:lnTo>
                  <a:pt x="348" y="1636"/>
                </a:lnTo>
                <a:lnTo>
                  <a:pt x="351" y="1651"/>
                </a:lnTo>
                <a:lnTo>
                  <a:pt x="351" y="1657"/>
                </a:lnTo>
                <a:lnTo>
                  <a:pt x="351" y="1662"/>
                </a:lnTo>
                <a:lnTo>
                  <a:pt x="351" y="1662"/>
                </a:lnTo>
                <a:lnTo>
                  <a:pt x="349" y="1674"/>
                </a:lnTo>
                <a:lnTo>
                  <a:pt x="348" y="1689"/>
                </a:lnTo>
                <a:lnTo>
                  <a:pt x="346" y="1707"/>
                </a:lnTo>
                <a:lnTo>
                  <a:pt x="332" y="1726"/>
                </a:lnTo>
                <a:lnTo>
                  <a:pt x="332" y="1726"/>
                </a:lnTo>
                <a:lnTo>
                  <a:pt x="335" y="1745"/>
                </a:lnTo>
                <a:lnTo>
                  <a:pt x="341" y="1781"/>
                </a:lnTo>
                <a:lnTo>
                  <a:pt x="341" y="1781"/>
                </a:lnTo>
                <a:lnTo>
                  <a:pt x="343" y="1790"/>
                </a:lnTo>
                <a:lnTo>
                  <a:pt x="346" y="1798"/>
                </a:lnTo>
                <a:lnTo>
                  <a:pt x="353" y="1815"/>
                </a:lnTo>
                <a:lnTo>
                  <a:pt x="359" y="1827"/>
                </a:lnTo>
                <a:lnTo>
                  <a:pt x="361" y="1836"/>
                </a:lnTo>
                <a:lnTo>
                  <a:pt x="361" y="1836"/>
                </a:lnTo>
                <a:lnTo>
                  <a:pt x="363" y="1838"/>
                </a:lnTo>
                <a:lnTo>
                  <a:pt x="364" y="1842"/>
                </a:lnTo>
                <a:lnTo>
                  <a:pt x="370" y="1848"/>
                </a:lnTo>
                <a:lnTo>
                  <a:pt x="372" y="1853"/>
                </a:lnTo>
                <a:lnTo>
                  <a:pt x="375" y="1858"/>
                </a:lnTo>
                <a:lnTo>
                  <a:pt x="376" y="1863"/>
                </a:lnTo>
                <a:lnTo>
                  <a:pt x="376" y="1870"/>
                </a:lnTo>
                <a:lnTo>
                  <a:pt x="376" y="1870"/>
                </a:lnTo>
                <a:lnTo>
                  <a:pt x="374" y="1886"/>
                </a:lnTo>
                <a:lnTo>
                  <a:pt x="371" y="1904"/>
                </a:lnTo>
                <a:lnTo>
                  <a:pt x="366" y="1921"/>
                </a:lnTo>
                <a:lnTo>
                  <a:pt x="361" y="1935"/>
                </a:lnTo>
                <a:lnTo>
                  <a:pt x="361" y="1935"/>
                </a:lnTo>
                <a:lnTo>
                  <a:pt x="359" y="1941"/>
                </a:lnTo>
                <a:lnTo>
                  <a:pt x="358" y="1950"/>
                </a:lnTo>
                <a:lnTo>
                  <a:pt x="353" y="1968"/>
                </a:lnTo>
                <a:lnTo>
                  <a:pt x="349" y="1978"/>
                </a:lnTo>
                <a:lnTo>
                  <a:pt x="344" y="1987"/>
                </a:lnTo>
                <a:lnTo>
                  <a:pt x="337" y="1997"/>
                </a:lnTo>
                <a:lnTo>
                  <a:pt x="327" y="2004"/>
                </a:lnTo>
                <a:lnTo>
                  <a:pt x="327" y="2004"/>
                </a:lnTo>
                <a:lnTo>
                  <a:pt x="307" y="2017"/>
                </a:lnTo>
                <a:lnTo>
                  <a:pt x="294" y="2023"/>
                </a:lnTo>
                <a:lnTo>
                  <a:pt x="287" y="2025"/>
                </a:lnTo>
                <a:lnTo>
                  <a:pt x="285" y="2025"/>
                </a:lnTo>
                <a:lnTo>
                  <a:pt x="282" y="2024"/>
                </a:lnTo>
                <a:lnTo>
                  <a:pt x="282" y="2024"/>
                </a:lnTo>
                <a:lnTo>
                  <a:pt x="262" y="2014"/>
                </a:lnTo>
                <a:lnTo>
                  <a:pt x="262" y="2014"/>
                </a:lnTo>
                <a:lnTo>
                  <a:pt x="256" y="2013"/>
                </a:lnTo>
                <a:lnTo>
                  <a:pt x="245" y="2011"/>
                </a:lnTo>
                <a:lnTo>
                  <a:pt x="240" y="2009"/>
                </a:lnTo>
                <a:lnTo>
                  <a:pt x="234" y="2007"/>
                </a:lnTo>
                <a:lnTo>
                  <a:pt x="230" y="2003"/>
                </a:lnTo>
                <a:lnTo>
                  <a:pt x="228" y="1999"/>
                </a:lnTo>
                <a:lnTo>
                  <a:pt x="228" y="1999"/>
                </a:lnTo>
                <a:lnTo>
                  <a:pt x="228" y="1997"/>
                </a:lnTo>
                <a:lnTo>
                  <a:pt x="229" y="1993"/>
                </a:lnTo>
                <a:lnTo>
                  <a:pt x="236" y="1982"/>
                </a:lnTo>
                <a:lnTo>
                  <a:pt x="246" y="1970"/>
                </a:lnTo>
                <a:lnTo>
                  <a:pt x="257" y="1956"/>
                </a:lnTo>
                <a:lnTo>
                  <a:pt x="281" y="1930"/>
                </a:lnTo>
                <a:lnTo>
                  <a:pt x="288" y="1920"/>
                </a:lnTo>
                <a:lnTo>
                  <a:pt x="292" y="1915"/>
                </a:lnTo>
                <a:lnTo>
                  <a:pt x="292" y="1915"/>
                </a:lnTo>
                <a:lnTo>
                  <a:pt x="293" y="1914"/>
                </a:lnTo>
                <a:lnTo>
                  <a:pt x="293" y="1914"/>
                </a:lnTo>
                <a:lnTo>
                  <a:pt x="296" y="1914"/>
                </a:lnTo>
                <a:lnTo>
                  <a:pt x="302" y="1918"/>
                </a:lnTo>
                <a:lnTo>
                  <a:pt x="303" y="1918"/>
                </a:lnTo>
                <a:lnTo>
                  <a:pt x="303" y="1914"/>
                </a:lnTo>
                <a:lnTo>
                  <a:pt x="302" y="1908"/>
                </a:lnTo>
                <a:lnTo>
                  <a:pt x="297" y="1895"/>
                </a:lnTo>
                <a:lnTo>
                  <a:pt x="297" y="1895"/>
                </a:lnTo>
                <a:lnTo>
                  <a:pt x="289" y="1879"/>
                </a:lnTo>
                <a:lnTo>
                  <a:pt x="282" y="1862"/>
                </a:lnTo>
                <a:lnTo>
                  <a:pt x="263" y="1828"/>
                </a:lnTo>
                <a:lnTo>
                  <a:pt x="242" y="1791"/>
                </a:lnTo>
                <a:lnTo>
                  <a:pt x="124" y="1786"/>
                </a:lnTo>
                <a:lnTo>
                  <a:pt x="124" y="1786"/>
                </a:lnTo>
                <a:lnTo>
                  <a:pt x="124" y="1753"/>
                </a:lnTo>
                <a:lnTo>
                  <a:pt x="122" y="1710"/>
                </a:lnTo>
                <a:lnTo>
                  <a:pt x="119" y="1652"/>
                </a:lnTo>
                <a:lnTo>
                  <a:pt x="119" y="1652"/>
                </a:lnTo>
                <a:lnTo>
                  <a:pt x="117" y="1622"/>
                </a:lnTo>
                <a:lnTo>
                  <a:pt x="117" y="1596"/>
                </a:lnTo>
                <a:lnTo>
                  <a:pt x="117" y="1574"/>
                </a:lnTo>
                <a:lnTo>
                  <a:pt x="116" y="1553"/>
                </a:lnTo>
                <a:lnTo>
                  <a:pt x="115" y="1543"/>
                </a:lnTo>
                <a:lnTo>
                  <a:pt x="112" y="1532"/>
                </a:lnTo>
                <a:lnTo>
                  <a:pt x="110" y="1521"/>
                </a:lnTo>
                <a:lnTo>
                  <a:pt x="105" y="1509"/>
                </a:lnTo>
                <a:lnTo>
                  <a:pt x="100" y="1497"/>
                </a:lnTo>
                <a:lnTo>
                  <a:pt x="93" y="1483"/>
                </a:lnTo>
                <a:lnTo>
                  <a:pt x="84" y="1470"/>
                </a:lnTo>
                <a:lnTo>
                  <a:pt x="74" y="1454"/>
                </a:lnTo>
                <a:lnTo>
                  <a:pt x="74" y="1454"/>
                </a:lnTo>
                <a:lnTo>
                  <a:pt x="54" y="1423"/>
                </a:lnTo>
                <a:lnTo>
                  <a:pt x="37" y="1394"/>
                </a:lnTo>
                <a:lnTo>
                  <a:pt x="24" y="1369"/>
                </a:lnTo>
                <a:lnTo>
                  <a:pt x="15" y="1346"/>
                </a:lnTo>
                <a:lnTo>
                  <a:pt x="7" y="1327"/>
                </a:lnTo>
                <a:lnTo>
                  <a:pt x="2" y="1310"/>
                </a:lnTo>
                <a:lnTo>
                  <a:pt x="0" y="1296"/>
                </a:lnTo>
                <a:lnTo>
                  <a:pt x="0" y="1285"/>
                </a:lnTo>
                <a:lnTo>
                  <a:pt x="0" y="1285"/>
                </a:lnTo>
                <a:lnTo>
                  <a:pt x="3" y="1251"/>
                </a:lnTo>
                <a:lnTo>
                  <a:pt x="10" y="1202"/>
                </a:lnTo>
                <a:lnTo>
                  <a:pt x="17" y="1150"/>
                </a:lnTo>
                <a:lnTo>
                  <a:pt x="18" y="1129"/>
                </a:lnTo>
                <a:lnTo>
                  <a:pt x="20" y="1111"/>
                </a:lnTo>
                <a:lnTo>
                  <a:pt x="20" y="1111"/>
                </a:lnTo>
                <a:lnTo>
                  <a:pt x="20" y="1039"/>
                </a:lnTo>
                <a:lnTo>
                  <a:pt x="17" y="1005"/>
                </a:lnTo>
                <a:lnTo>
                  <a:pt x="16" y="993"/>
                </a:lnTo>
                <a:lnTo>
                  <a:pt x="15" y="987"/>
                </a:lnTo>
                <a:lnTo>
                  <a:pt x="15" y="987"/>
                </a:lnTo>
                <a:lnTo>
                  <a:pt x="13" y="982"/>
                </a:lnTo>
                <a:lnTo>
                  <a:pt x="13" y="976"/>
                </a:lnTo>
                <a:lnTo>
                  <a:pt x="13" y="967"/>
                </a:lnTo>
                <a:lnTo>
                  <a:pt x="15" y="958"/>
                </a:lnTo>
                <a:lnTo>
                  <a:pt x="17" y="950"/>
                </a:lnTo>
                <a:lnTo>
                  <a:pt x="21" y="943"/>
                </a:lnTo>
                <a:lnTo>
                  <a:pt x="24" y="939"/>
                </a:lnTo>
                <a:lnTo>
                  <a:pt x="27" y="938"/>
                </a:lnTo>
                <a:lnTo>
                  <a:pt x="29" y="938"/>
                </a:lnTo>
                <a:lnTo>
                  <a:pt x="29" y="938"/>
                </a:lnTo>
                <a:lnTo>
                  <a:pt x="53" y="941"/>
                </a:lnTo>
                <a:lnTo>
                  <a:pt x="64" y="943"/>
                </a:lnTo>
                <a:lnTo>
                  <a:pt x="54" y="893"/>
                </a:lnTo>
                <a:lnTo>
                  <a:pt x="34" y="893"/>
                </a:lnTo>
                <a:lnTo>
                  <a:pt x="34" y="893"/>
                </a:lnTo>
                <a:lnTo>
                  <a:pt x="32" y="887"/>
                </a:lnTo>
                <a:lnTo>
                  <a:pt x="31" y="878"/>
                </a:lnTo>
                <a:lnTo>
                  <a:pt x="31" y="867"/>
                </a:lnTo>
                <a:lnTo>
                  <a:pt x="31" y="855"/>
                </a:lnTo>
                <a:lnTo>
                  <a:pt x="32" y="840"/>
                </a:lnTo>
                <a:lnTo>
                  <a:pt x="37" y="822"/>
                </a:lnTo>
                <a:lnTo>
                  <a:pt x="44" y="804"/>
                </a:lnTo>
                <a:lnTo>
                  <a:pt x="44" y="804"/>
                </a:lnTo>
                <a:lnTo>
                  <a:pt x="54" y="780"/>
                </a:lnTo>
                <a:lnTo>
                  <a:pt x="65" y="752"/>
                </a:lnTo>
                <a:lnTo>
                  <a:pt x="76" y="718"/>
                </a:lnTo>
                <a:lnTo>
                  <a:pt x="86" y="685"/>
                </a:lnTo>
                <a:lnTo>
                  <a:pt x="105" y="623"/>
                </a:lnTo>
                <a:lnTo>
                  <a:pt x="111" y="599"/>
                </a:lnTo>
                <a:lnTo>
                  <a:pt x="114" y="585"/>
                </a:lnTo>
                <a:lnTo>
                  <a:pt x="114" y="585"/>
                </a:lnTo>
                <a:lnTo>
                  <a:pt x="119" y="559"/>
                </a:lnTo>
                <a:lnTo>
                  <a:pt x="127" y="523"/>
                </a:lnTo>
                <a:lnTo>
                  <a:pt x="135" y="489"/>
                </a:lnTo>
                <a:lnTo>
                  <a:pt x="137" y="475"/>
                </a:lnTo>
                <a:lnTo>
                  <a:pt x="138" y="466"/>
                </a:lnTo>
                <a:lnTo>
                  <a:pt x="138" y="466"/>
                </a:lnTo>
                <a:lnTo>
                  <a:pt x="137" y="459"/>
                </a:lnTo>
                <a:lnTo>
                  <a:pt x="136" y="449"/>
                </a:lnTo>
                <a:lnTo>
                  <a:pt x="131" y="425"/>
                </a:lnTo>
                <a:lnTo>
                  <a:pt x="124" y="397"/>
                </a:lnTo>
                <a:lnTo>
                  <a:pt x="124" y="397"/>
                </a:lnTo>
                <a:lnTo>
                  <a:pt x="156" y="381"/>
                </a:lnTo>
                <a:lnTo>
                  <a:pt x="177" y="367"/>
                </a:lnTo>
                <a:lnTo>
                  <a:pt x="184" y="361"/>
                </a:lnTo>
                <a:lnTo>
                  <a:pt x="188" y="357"/>
                </a:lnTo>
                <a:lnTo>
                  <a:pt x="188" y="357"/>
                </a:lnTo>
                <a:lnTo>
                  <a:pt x="203" y="301"/>
                </a:lnTo>
                <a:lnTo>
                  <a:pt x="218" y="253"/>
                </a:lnTo>
                <a:lnTo>
                  <a:pt x="218" y="253"/>
                </a:lnTo>
                <a:lnTo>
                  <a:pt x="251" y="135"/>
                </a:lnTo>
                <a:lnTo>
                  <a:pt x="276" y="51"/>
                </a:lnTo>
                <a:lnTo>
                  <a:pt x="286" y="22"/>
                </a:lnTo>
                <a:lnTo>
                  <a:pt x="289" y="14"/>
                </a:lnTo>
                <a:lnTo>
                  <a:pt x="292" y="10"/>
                </a:lnTo>
                <a:lnTo>
                  <a:pt x="292" y="10"/>
                </a:lnTo>
                <a:lnTo>
                  <a:pt x="299" y="7"/>
                </a:lnTo>
                <a:lnTo>
                  <a:pt x="311" y="5"/>
                </a:lnTo>
                <a:lnTo>
                  <a:pt x="327" y="2"/>
                </a:lnTo>
                <a:lnTo>
                  <a:pt x="346" y="1"/>
                </a:lnTo>
                <a:lnTo>
                  <a:pt x="385" y="0"/>
                </a:lnTo>
                <a:lnTo>
                  <a:pt x="416" y="0"/>
                </a:lnTo>
                <a:lnTo>
                  <a:pt x="416" y="0"/>
                </a:lnTo>
                <a:lnTo>
                  <a:pt x="436" y="2"/>
                </a:lnTo>
                <a:lnTo>
                  <a:pt x="467" y="6"/>
                </a:lnTo>
                <a:lnTo>
                  <a:pt x="547" y="17"/>
                </a:lnTo>
                <a:lnTo>
                  <a:pt x="625" y="27"/>
                </a:lnTo>
                <a:lnTo>
                  <a:pt x="651" y="30"/>
                </a:lnTo>
                <a:lnTo>
                  <a:pt x="660" y="30"/>
                </a:lnTo>
                <a:lnTo>
                  <a:pt x="663" y="30"/>
                </a:lnTo>
                <a:lnTo>
                  <a:pt x="663" y="3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47342754-7FC8-863D-8987-BCCF508FF063}"/>
              </a:ext>
            </a:extLst>
          </p:cNvPr>
          <p:cNvSpPr>
            <a:spLocks noEditPoints="1"/>
          </p:cNvSpPr>
          <p:nvPr/>
        </p:nvSpPr>
        <p:spPr bwMode="auto">
          <a:xfrm>
            <a:off x="1259955" y="894378"/>
            <a:ext cx="1293266" cy="2630844"/>
          </a:xfrm>
          <a:custGeom>
            <a:avLst/>
            <a:gdLst>
              <a:gd name="T0" fmla="*/ 760 w 1109"/>
              <a:gd name="T1" fmla="*/ 28 h 2256"/>
              <a:gd name="T2" fmla="*/ 694 w 1109"/>
              <a:gd name="T3" fmla="*/ 15 h 2256"/>
              <a:gd name="T4" fmla="*/ 659 w 1109"/>
              <a:gd name="T5" fmla="*/ 10 h 2256"/>
              <a:gd name="T6" fmla="*/ 672 w 1109"/>
              <a:gd name="T7" fmla="*/ 52 h 2256"/>
              <a:gd name="T8" fmla="*/ 685 w 1109"/>
              <a:gd name="T9" fmla="*/ 94 h 2256"/>
              <a:gd name="T10" fmla="*/ 603 w 1109"/>
              <a:gd name="T11" fmla="*/ 95 h 2256"/>
              <a:gd name="T12" fmla="*/ 743 w 1109"/>
              <a:gd name="T13" fmla="*/ 157 h 2256"/>
              <a:gd name="T14" fmla="*/ 776 w 1109"/>
              <a:gd name="T15" fmla="*/ 143 h 2256"/>
              <a:gd name="T16" fmla="*/ 891 w 1109"/>
              <a:gd name="T17" fmla="*/ 223 h 2256"/>
              <a:gd name="T18" fmla="*/ 886 w 1109"/>
              <a:gd name="T19" fmla="*/ 481 h 2256"/>
              <a:gd name="T20" fmla="*/ 860 w 1109"/>
              <a:gd name="T21" fmla="*/ 458 h 2256"/>
              <a:gd name="T22" fmla="*/ 891 w 1109"/>
              <a:gd name="T23" fmla="*/ 372 h 2256"/>
              <a:gd name="T24" fmla="*/ 891 w 1109"/>
              <a:gd name="T25" fmla="*/ 298 h 2256"/>
              <a:gd name="T26" fmla="*/ 837 w 1109"/>
              <a:gd name="T27" fmla="*/ 233 h 2256"/>
              <a:gd name="T28" fmla="*/ 797 w 1109"/>
              <a:gd name="T29" fmla="*/ 203 h 2256"/>
              <a:gd name="T30" fmla="*/ 754 w 1109"/>
              <a:gd name="T31" fmla="*/ 224 h 2256"/>
              <a:gd name="T32" fmla="*/ 713 w 1109"/>
              <a:gd name="T33" fmla="*/ 258 h 2256"/>
              <a:gd name="T34" fmla="*/ 688 w 1109"/>
              <a:gd name="T35" fmla="*/ 288 h 2256"/>
              <a:gd name="T36" fmla="*/ 675 w 1109"/>
              <a:gd name="T37" fmla="*/ 355 h 2256"/>
              <a:gd name="T38" fmla="*/ 668 w 1109"/>
              <a:gd name="T39" fmla="*/ 417 h 2256"/>
              <a:gd name="T40" fmla="*/ 685 w 1109"/>
              <a:gd name="T41" fmla="*/ 506 h 2256"/>
              <a:gd name="T42" fmla="*/ 515 w 1109"/>
              <a:gd name="T43" fmla="*/ 551 h 2256"/>
              <a:gd name="T44" fmla="*/ 173 w 1109"/>
              <a:gd name="T45" fmla="*/ 579 h 2256"/>
              <a:gd name="T46" fmla="*/ 174 w 1109"/>
              <a:gd name="T47" fmla="*/ 503 h 2256"/>
              <a:gd name="T48" fmla="*/ 183 w 1109"/>
              <a:gd name="T49" fmla="*/ 476 h 2256"/>
              <a:gd name="T50" fmla="*/ 100 w 1109"/>
              <a:gd name="T51" fmla="*/ 405 h 2256"/>
              <a:gd name="T52" fmla="*/ 80 w 1109"/>
              <a:gd name="T53" fmla="*/ 413 h 2256"/>
              <a:gd name="T54" fmla="*/ 62 w 1109"/>
              <a:gd name="T55" fmla="*/ 448 h 2256"/>
              <a:gd name="T56" fmla="*/ 35 w 1109"/>
              <a:gd name="T57" fmla="*/ 461 h 2256"/>
              <a:gd name="T58" fmla="*/ 0 w 1109"/>
              <a:gd name="T59" fmla="*/ 446 h 2256"/>
              <a:gd name="T60" fmla="*/ 44 w 1109"/>
              <a:gd name="T61" fmla="*/ 516 h 2256"/>
              <a:gd name="T62" fmla="*/ 93 w 1109"/>
              <a:gd name="T63" fmla="*/ 585 h 2256"/>
              <a:gd name="T64" fmla="*/ 251 w 1109"/>
              <a:gd name="T65" fmla="*/ 766 h 2256"/>
              <a:gd name="T66" fmla="*/ 442 w 1109"/>
              <a:gd name="T67" fmla="*/ 756 h 2256"/>
              <a:gd name="T68" fmla="*/ 598 w 1109"/>
              <a:gd name="T69" fmla="*/ 882 h 2256"/>
              <a:gd name="T70" fmla="*/ 638 w 1109"/>
              <a:gd name="T71" fmla="*/ 1016 h 2256"/>
              <a:gd name="T72" fmla="*/ 629 w 1109"/>
              <a:gd name="T73" fmla="*/ 1055 h 2256"/>
              <a:gd name="T74" fmla="*/ 610 w 1109"/>
              <a:gd name="T75" fmla="*/ 1124 h 2256"/>
              <a:gd name="T76" fmla="*/ 644 w 1109"/>
              <a:gd name="T77" fmla="*/ 1161 h 2256"/>
              <a:gd name="T78" fmla="*/ 639 w 1109"/>
              <a:gd name="T79" fmla="*/ 1300 h 2256"/>
              <a:gd name="T80" fmla="*/ 698 w 1109"/>
              <a:gd name="T81" fmla="*/ 1564 h 2256"/>
              <a:gd name="T82" fmla="*/ 713 w 1109"/>
              <a:gd name="T83" fmla="*/ 1843 h 2256"/>
              <a:gd name="T84" fmla="*/ 772 w 1109"/>
              <a:gd name="T85" fmla="*/ 1880 h 2256"/>
              <a:gd name="T86" fmla="*/ 704 w 1109"/>
              <a:gd name="T87" fmla="*/ 2045 h 2256"/>
              <a:gd name="T88" fmla="*/ 872 w 1109"/>
              <a:gd name="T89" fmla="*/ 2094 h 2256"/>
              <a:gd name="T90" fmla="*/ 862 w 1109"/>
              <a:gd name="T91" fmla="*/ 2225 h 2256"/>
              <a:gd name="T92" fmla="*/ 877 w 1109"/>
              <a:gd name="T93" fmla="*/ 2242 h 2256"/>
              <a:gd name="T94" fmla="*/ 941 w 1109"/>
              <a:gd name="T95" fmla="*/ 2226 h 2256"/>
              <a:gd name="T96" fmla="*/ 997 w 1109"/>
              <a:gd name="T97" fmla="*/ 2060 h 2256"/>
              <a:gd name="T98" fmla="*/ 1000 w 1109"/>
              <a:gd name="T99" fmla="*/ 2024 h 2256"/>
              <a:gd name="T100" fmla="*/ 926 w 1109"/>
              <a:gd name="T101" fmla="*/ 1885 h 2256"/>
              <a:gd name="T102" fmla="*/ 1070 w 1109"/>
              <a:gd name="T103" fmla="*/ 1870 h 2256"/>
              <a:gd name="T104" fmla="*/ 1107 w 1109"/>
              <a:gd name="T105" fmla="*/ 1408 h 2256"/>
              <a:gd name="T106" fmla="*/ 1099 w 1109"/>
              <a:gd name="T107" fmla="*/ 1116 h 2256"/>
              <a:gd name="T108" fmla="*/ 990 w 1109"/>
              <a:gd name="T109" fmla="*/ 729 h 2256"/>
              <a:gd name="T110" fmla="*/ 1059 w 1109"/>
              <a:gd name="T111" fmla="*/ 303 h 2256"/>
              <a:gd name="T112" fmla="*/ 852 w 1109"/>
              <a:gd name="T113" fmla="*/ 84 h 2256"/>
              <a:gd name="T114" fmla="*/ 910 w 1109"/>
              <a:gd name="T115" fmla="*/ 1633 h 2256"/>
              <a:gd name="T116" fmla="*/ 877 w 1109"/>
              <a:gd name="T117" fmla="*/ 1538 h 2256"/>
              <a:gd name="T118" fmla="*/ 842 w 1109"/>
              <a:gd name="T119" fmla="*/ 1940 h 2256"/>
              <a:gd name="T120" fmla="*/ 862 w 1109"/>
              <a:gd name="T121" fmla="*/ 1981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9" h="2256">
                <a:moveTo>
                  <a:pt x="852" y="84"/>
                </a:moveTo>
                <a:lnTo>
                  <a:pt x="852" y="84"/>
                </a:lnTo>
                <a:lnTo>
                  <a:pt x="843" y="77"/>
                </a:lnTo>
                <a:lnTo>
                  <a:pt x="821" y="58"/>
                </a:lnTo>
                <a:lnTo>
                  <a:pt x="808" y="48"/>
                </a:lnTo>
                <a:lnTo>
                  <a:pt x="795" y="40"/>
                </a:lnTo>
                <a:lnTo>
                  <a:pt x="782" y="33"/>
                </a:lnTo>
                <a:lnTo>
                  <a:pt x="777" y="31"/>
                </a:lnTo>
                <a:lnTo>
                  <a:pt x="772" y="30"/>
                </a:lnTo>
                <a:lnTo>
                  <a:pt x="772" y="30"/>
                </a:lnTo>
                <a:lnTo>
                  <a:pt x="760" y="28"/>
                </a:lnTo>
                <a:lnTo>
                  <a:pt x="756" y="28"/>
                </a:lnTo>
                <a:lnTo>
                  <a:pt x="751" y="27"/>
                </a:lnTo>
                <a:lnTo>
                  <a:pt x="738" y="25"/>
                </a:lnTo>
                <a:lnTo>
                  <a:pt x="738" y="25"/>
                </a:lnTo>
                <a:lnTo>
                  <a:pt x="722" y="22"/>
                </a:lnTo>
                <a:lnTo>
                  <a:pt x="712" y="21"/>
                </a:lnTo>
                <a:lnTo>
                  <a:pt x="707" y="21"/>
                </a:lnTo>
                <a:lnTo>
                  <a:pt x="704" y="21"/>
                </a:lnTo>
                <a:lnTo>
                  <a:pt x="703" y="20"/>
                </a:lnTo>
                <a:lnTo>
                  <a:pt x="703" y="20"/>
                </a:lnTo>
                <a:lnTo>
                  <a:pt x="694" y="15"/>
                </a:lnTo>
                <a:lnTo>
                  <a:pt x="678" y="7"/>
                </a:lnTo>
                <a:lnTo>
                  <a:pt x="662" y="1"/>
                </a:lnTo>
                <a:lnTo>
                  <a:pt x="656" y="0"/>
                </a:lnTo>
                <a:lnTo>
                  <a:pt x="654" y="0"/>
                </a:lnTo>
                <a:lnTo>
                  <a:pt x="654" y="0"/>
                </a:lnTo>
                <a:lnTo>
                  <a:pt x="652" y="1"/>
                </a:lnTo>
                <a:lnTo>
                  <a:pt x="652" y="2"/>
                </a:lnTo>
                <a:lnTo>
                  <a:pt x="654" y="6"/>
                </a:lnTo>
                <a:lnTo>
                  <a:pt x="655" y="9"/>
                </a:lnTo>
                <a:lnTo>
                  <a:pt x="659" y="10"/>
                </a:lnTo>
                <a:lnTo>
                  <a:pt x="659" y="10"/>
                </a:lnTo>
                <a:lnTo>
                  <a:pt x="661" y="11"/>
                </a:lnTo>
                <a:lnTo>
                  <a:pt x="664" y="12"/>
                </a:lnTo>
                <a:lnTo>
                  <a:pt x="672" y="18"/>
                </a:lnTo>
                <a:lnTo>
                  <a:pt x="683" y="30"/>
                </a:lnTo>
                <a:lnTo>
                  <a:pt x="683" y="30"/>
                </a:lnTo>
                <a:lnTo>
                  <a:pt x="683" y="31"/>
                </a:lnTo>
                <a:lnTo>
                  <a:pt x="683" y="33"/>
                </a:lnTo>
                <a:lnTo>
                  <a:pt x="678" y="40"/>
                </a:lnTo>
                <a:lnTo>
                  <a:pt x="678" y="40"/>
                </a:lnTo>
                <a:lnTo>
                  <a:pt x="676" y="45"/>
                </a:lnTo>
                <a:lnTo>
                  <a:pt x="672" y="52"/>
                </a:lnTo>
                <a:lnTo>
                  <a:pt x="668" y="64"/>
                </a:lnTo>
                <a:lnTo>
                  <a:pt x="668" y="64"/>
                </a:lnTo>
                <a:lnTo>
                  <a:pt x="667" y="66"/>
                </a:lnTo>
                <a:lnTo>
                  <a:pt x="665" y="67"/>
                </a:lnTo>
                <a:lnTo>
                  <a:pt x="665" y="68"/>
                </a:lnTo>
                <a:lnTo>
                  <a:pt x="665" y="69"/>
                </a:lnTo>
                <a:lnTo>
                  <a:pt x="668" y="74"/>
                </a:lnTo>
                <a:lnTo>
                  <a:pt x="668" y="74"/>
                </a:lnTo>
                <a:lnTo>
                  <a:pt x="682" y="89"/>
                </a:lnTo>
                <a:lnTo>
                  <a:pt x="685" y="93"/>
                </a:lnTo>
                <a:lnTo>
                  <a:pt x="685" y="94"/>
                </a:lnTo>
                <a:lnTo>
                  <a:pt x="683" y="94"/>
                </a:lnTo>
                <a:lnTo>
                  <a:pt x="683" y="94"/>
                </a:lnTo>
                <a:lnTo>
                  <a:pt x="668" y="90"/>
                </a:lnTo>
                <a:lnTo>
                  <a:pt x="641" y="87"/>
                </a:lnTo>
                <a:lnTo>
                  <a:pt x="616" y="83"/>
                </a:lnTo>
                <a:lnTo>
                  <a:pt x="608" y="83"/>
                </a:lnTo>
                <a:lnTo>
                  <a:pt x="605" y="83"/>
                </a:lnTo>
                <a:lnTo>
                  <a:pt x="604" y="84"/>
                </a:lnTo>
                <a:lnTo>
                  <a:pt x="604" y="84"/>
                </a:lnTo>
                <a:lnTo>
                  <a:pt x="603" y="89"/>
                </a:lnTo>
                <a:lnTo>
                  <a:pt x="603" y="95"/>
                </a:lnTo>
                <a:lnTo>
                  <a:pt x="604" y="98"/>
                </a:lnTo>
                <a:lnTo>
                  <a:pt x="607" y="100"/>
                </a:lnTo>
                <a:lnTo>
                  <a:pt x="609" y="103"/>
                </a:lnTo>
                <a:lnTo>
                  <a:pt x="614" y="104"/>
                </a:lnTo>
                <a:lnTo>
                  <a:pt x="614" y="104"/>
                </a:lnTo>
                <a:lnTo>
                  <a:pt x="681" y="120"/>
                </a:lnTo>
                <a:lnTo>
                  <a:pt x="720" y="130"/>
                </a:lnTo>
                <a:lnTo>
                  <a:pt x="738" y="134"/>
                </a:lnTo>
                <a:lnTo>
                  <a:pt x="738" y="134"/>
                </a:lnTo>
                <a:lnTo>
                  <a:pt x="739" y="141"/>
                </a:lnTo>
                <a:lnTo>
                  <a:pt x="743" y="157"/>
                </a:lnTo>
                <a:lnTo>
                  <a:pt x="748" y="172"/>
                </a:lnTo>
                <a:lnTo>
                  <a:pt x="750" y="177"/>
                </a:lnTo>
                <a:lnTo>
                  <a:pt x="751" y="178"/>
                </a:lnTo>
                <a:lnTo>
                  <a:pt x="753" y="178"/>
                </a:lnTo>
                <a:lnTo>
                  <a:pt x="753" y="178"/>
                </a:lnTo>
                <a:lnTo>
                  <a:pt x="755" y="176"/>
                </a:lnTo>
                <a:lnTo>
                  <a:pt x="758" y="174"/>
                </a:lnTo>
                <a:lnTo>
                  <a:pt x="764" y="165"/>
                </a:lnTo>
                <a:lnTo>
                  <a:pt x="772" y="149"/>
                </a:lnTo>
                <a:lnTo>
                  <a:pt x="772" y="149"/>
                </a:lnTo>
                <a:lnTo>
                  <a:pt x="776" y="143"/>
                </a:lnTo>
                <a:lnTo>
                  <a:pt x="780" y="138"/>
                </a:lnTo>
                <a:lnTo>
                  <a:pt x="781" y="136"/>
                </a:lnTo>
                <a:lnTo>
                  <a:pt x="785" y="136"/>
                </a:lnTo>
                <a:lnTo>
                  <a:pt x="787" y="136"/>
                </a:lnTo>
                <a:lnTo>
                  <a:pt x="792" y="139"/>
                </a:lnTo>
                <a:lnTo>
                  <a:pt x="792" y="139"/>
                </a:lnTo>
                <a:lnTo>
                  <a:pt x="811" y="152"/>
                </a:lnTo>
                <a:lnTo>
                  <a:pt x="841" y="177"/>
                </a:lnTo>
                <a:lnTo>
                  <a:pt x="872" y="205"/>
                </a:lnTo>
                <a:lnTo>
                  <a:pt x="891" y="223"/>
                </a:lnTo>
                <a:lnTo>
                  <a:pt x="891" y="223"/>
                </a:lnTo>
                <a:lnTo>
                  <a:pt x="935" y="272"/>
                </a:lnTo>
                <a:lnTo>
                  <a:pt x="966" y="307"/>
                </a:lnTo>
                <a:lnTo>
                  <a:pt x="966" y="307"/>
                </a:lnTo>
                <a:lnTo>
                  <a:pt x="933" y="377"/>
                </a:lnTo>
                <a:lnTo>
                  <a:pt x="911" y="427"/>
                </a:lnTo>
                <a:lnTo>
                  <a:pt x="904" y="444"/>
                </a:lnTo>
                <a:lnTo>
                  <a:pt x="901" y="451"/>
                </a:lnTo>
                <a:lnTo>
                  <a:pt x="901" y="451"/>
                </a:lnTo>
                <a:lnTo>
                  <a:pt x="899" y="459"/>
                </a:lnTo>
                <a:lnTo>
                  <a:pt x="894" y="469"/>
                </a:lnTo>
                <a:lnTo>
                  <a:pt x="886" y="481"/>
                </a:lnTo>
                <a:lnTo>
                  <a:pt x="886" y="481"/>
                </a:lnTo>
                <a:lnTo>
                  <a:pt x="880" y="477"/>
                </a:lnTo>
                <a:lnTo>
                  <a:pt x="875" y="476"/>
                </a:lnTo>
                <a:lnTo>
                  <a:pt x="872" y="476"/>
                </a:lnTo>
                <a:lnTo>
                  <a:pt x="872" y="476"/>
                </a:lnTo>
                <a:lnTo>
                  <a:pt x="847" y="511"/>
                </a:lnTo>
                <a:lnTo>
                  <a:pt x="847" y="471"/>
                </a:lnTo>
                <a:lnTo>
                  <a:pt x="847" y="471"/>
                </a:lnTo>
                <a:lnTo>
                  <a:pt x="848" y="470"/>
                </a:lnTo>
                <a:lnTo>
                  <a:pt x="851" y="466"/>
                </a:lnTo>
                <a:lnTo>
                  <a:pt x="860" y="458"/>
                </a:lnTo>
                <a:lnTo>
                  <a:pt x="870" y="449"/>
                </a:lnTo>
                <a:lnTo>
                  <a:pt x="874" y="445"/>
                </a:lnTo>
                <a:lnTo>
                  <a:pt x="877" y="441"/>
                </a:lnTo>
                <a:lnTo>
                  <a:pt x="877" y="441"/>
                </a:lnTo>
                <a:lnTo>
                  <a:pt x="883" y="419"/>
                </a:lnTo>
                <a:lnTo>
                  <a:pt x="886" y="397"/>
                </a:lnTo>
                <a:lnTo>
                  <a:pt x="886" y="397"/>
                </a:lnTo>
                <a:lnTo>
                  <a:pt x="888" y="392"/>
                </a:lnTo>
                <a:lnTo>
                  <a:pt x="889" y="389"/>
                </a:lnTo>
                <a:lnTo>
                  <a:pt x="890" y="383"/>
                </a:lnTo>
                <a:lnTo>
                  <a:pt x="891" y="372"/>
                </a:lnTo>
                <a:lnTo>
                  <a:pt x="891" y="372"/>
                </a:lnTo>
                <a:lnTo>
                  <a:pt x="893" y="358"/>
                </a:lnTo>
                <a:lnTo>
                  <a:pt x="893" y="348"/>
                </a:lnTo>
                <a:lnTo>
                  <a:pt x="891" y="327"/>
                </a:lnTo>
                <a:lnTo>
                  <a:pt x="891" y="327"/>
                </a:lnTo>
                <a:lnTo>
                  <a:pt x="891" y="322"/>
                </a:lnTo>
                <a:lnTo>
                  <a:pt x="893" y="321"/>
                </a:lnTo>
                <a:lnTo>
                  <a:pt x="896" y="320"/>
                </a:lnTo>
                <a:lnTo>
                  <a:pt x="898" y="319"/>
                </a:lnTo>
                <a:lnTo>
                  <a:pt x="898" y="315"/>
                </a:lnTo>
                <a:lnTo>
                  <a:pt x="891" y="298"/>
                </a:lnTo>
                <a:lnTo>
                  <a:pt x="891" y="298"/>
                </a:lnTo>
                <a:lnTo>
                  <a:pt x="886" y="285"/>
                </a:lnTo>
                <a:lnTo>
                  <a:pt x="881" y="276"/>
                </a:lnTo>
                <a:lnTo>
                  <a:pt x="878" y="268"/>
                </a:lnTo>
                <a:lnTo>
                  <a:pt x="873" y="263"/>
                </a:lnTo>
                <a:lnTo>
                  <a:pt x="864" y="254"/>
                </a:lnTo>
                <a:lnTo>
                  <a:pt x="857" y="248"/>
                </a:lnTo>
                <a:lnTo>
                  <a:pt x="857" y="248"/>
                </a:lnTo>
                <a:lnTo>
                  <a:pt x="844" y="239"/>
                </a:lnTo>
                <a:lnTo>
                  <a:pt x="837" y="233"/>
                </a:lnTo>
                <a:lnTo>
                  <a:pt x="837" y="233"/>
                </a:lnTo>
                <a:lnTo>
                  <a:pt x="832" y="228"/>
                </a:lnTo>
                <a:lnTo>
                  <a:pt x="826" y="223"/>
                </a:lnTo>
                <a:lnTo>
                  <a:pt x="817" y="218"/>
                </a:lnTo>
                <a:lnTo>
                  <a:pt x="817" y="228"/>
                </a:lnTo>
                <a:lnTo>
                  <a:pt x="817" y="228"/>
                </a:lnTo>
                <a:lnTo>
                  <a:pt x="808" y="213"/>
                </a:lnTo>
                <a:lnTo>
                  <a:pt x="801" y="203"/>
                </a:lnTo>
                <a:lnTo>
                  <a:pt x="798" y="202"/>
                </a:lnTo>
                <a:lnTo>
                  <a:pt x="798" y="202"/>
                </a:lnTo>
                <a:lnTo>
                  <a:pt x="797" y="203"/>
                </a:lnTo>
                <a:lnTo>
                  <a:pt x="797" y="203"/>
                </a:lnTo>
                <a:lnTo>
                  <a:pt x="792" y="218"/>
                </a:lnTo>
                <a:lnTo>
                  <a:pt x="792" y="218"/>
                </a:lnTo>
                <a:lnTo>
                  <a:pt x="784" y="216"/>
                </a:lnTo>
                <a:lnTo>
                  <a:pt x="776" y="213"/>
                </a:lnTo>
                <a:lnTo>
                  <a:pt x="772" y="213"/>
                </a:lnTo>
                <a:lnTo>
                  <a:pt x="772" y="213"/>
                </a:lnTo>
                <a:lnTo>
                  <a:pt x="770" y="214"/>
                </a:lnTo>
                <a:lnTo>
                  <a:pt x="766" y="218"/>
                </a:lnTo>
                <a:lnTo>
                  <a:pt x="763" y="223"/>
                </a:lnTo>
                <a:lnTo>
                  <a:pt x="763" y="223"/>
                </a:lnTo>
                <a:lnTo>
                  <a:pt x="754" y="224"/>
                </a:lnTo>
                <a:lnTo>
                  <a:pt x="748" y="227"/>
                </a:lnTo>
                <a:lnTo>
                  <a:pt x="743" y="228"/>
                </a:lnTo>
                <a:lnTo>
                  <a:pt x="743" y="228"/>
                </a:lnTo>
                <a:lnTo>
                  <a:pt x="739" y="229"/>
                </a:lnTo>
                <a:lnTo>
                  <a:pt x="733" y="231"/>
                </a:lnTo>
                <a:lnTo>
                  <a:pt x="728" y="233"/>
                </a:lnTo>
                <a:lnTo>
                  <a:pt x="725" y="236"/>
                </a:lnTo>
                <a:lnTo>
                  <a:pt x="723" y="238"/>
                </a:lnTo>
                <a:lnTo>
                  <a:pt x="723" y="238"/>
                </a:lnTo>
                <a:lnTo>
                  <a:pt x="717" y="250"/>
                </a:lnTo>
                <a:lnTo>
                  <a:pt x="713" y="258"/>
                </a:lnTo>
                <a:lnTo>
                  <a:pt x="713" y="258"/>
                </a:lnTo>
                <a:lnTo>
                  <a:pt x="707" y="264"/>
                </a:lnTo>
                <a:lnTo>
                  <a:pt x="703" y="268"/>
                </a:lnTo>
                <a:lnTo>
                  <a:pt x="703" y="268"/>
                </a:lnTo>
                <a:lnTo>
                  <a:pt x="702" y="268"/>
                </a:lnTo>
                <a:lnTo>
                  <a:pt x="701" y="269"/>
                </a:lnTo>
                <a:lnTo>
                  <a:pt x="698" y="273"/>
                </a:lnTo>
                <a:lnTo>
                  <a:pt x="698" y="273"/>
                </a:lnTo>
                <a:lnTo>
                  <a:pt x="693" y="280"/>
                </a:lnTo>
                <a:lnTo>
                  <a:pt x="688" y="288"/>
                </a:lnTo>
                <a:lnTo>
                  <a:pt x="688" y="288"/>
                </a:lnTo>
                <a:lnTo>
                  <a:pt x="682" y="301"/>
                </a:lnTo>
                <a:lnTo>
                  <a:pt x="678" y="312"/>
                </a:lnTo>
                <a:lnTo>
                  <a:pt x="678" y="312"/>
                </a:lnTo>
                <a:lnTo>
                  <a:pt x="678" y="315"/>
                </a:lnTo>
                <a:lnTo>
                  <a:pt x="680" y="317"/>
                </a:lnTo>
                <a:lnTo>
                  <a:pt x="680" y="321"/>
                </a:lnTo>
                <a:lnTo>
                  <a:pt x="678" y="327"/>
                </a:lnTo>
                <a:lnTo>
                  <a:pt x="678" y="327"/>
                </a:lnTo>
                <a:lnTo>
                  <a:pt x="676" y="337"/>
                </a:lnTo>
                <a:lnTo>
                  <a:pt x="675" y="347"/>
                </a:lnTo>
                <a:lnTo>
                  <a:pt x="675" y="355"/>
                </a:lnTo>
                <a:lnTo>
                  <a:pt x="673" y="357"/>
                </a:lnTo>
                <a:lnTo>
                  <a:pt x="673" y="357"/>
                </a:lnTo>
                <a:lnTo>
                  <a:pt x="666" y="362"/>
                </a:lnTo>
                <a:lnTo>
                  <a:pt x="659" y="367"/>
                </a:lnTo>
                <a:lnTo>
                  <a:pt x="659" y="367"/>
                </a:lnTo>
                <a:lnTo>
                  <a:pt x="659" y="369"/>
                </a:lnTo>
                <a:lnTo>
                  <a:pt x="659" y="374"/>
                </a:lnTo>
                <a:lnTo>
                  <a:pt x="660" y="392"/>
                </a:lnTo>
                <a:lnTo>
                  <a:pt x="664" y="408"/>
                </a:lnTo>
                <a:lnTo>
                  <a:pt x="666" y="414"/>
                </a:lnTo>
                <a:lnTo>
                  <a:pt x="668" y="417"/>
                </a:lnTo>
                <a:lnTo>
                  <a:pt x="668" y="417"/>
                </a:lnTo>
                <a:lnTo>
                  <a:pt x="676" y="419"/>
                </a:lnTo>
                <a:lnTo>
                  <a:pt x="678" y="420"/>
                </a:lnTo>
                <a:lnTo>
                  <a:pt x="678" y="422"/>
                </a:lnTo>
                <a:lnTo>
                  <a:pt x="678" y="422"/>
                </a:lnTo>
                <a:lnTo>
                  <a:pt x="678" y="430"/>
                </a:lnTo>
                <a:lnTo>
                  <a:pt x="680" y="449"/>
                </a:lnTo>
                <a:lnTo>
                  <a:pt x="683" y="486"/>
                </a:lnTo>
                <a:lnTo>
                  <a:pt x="683" y="486"/>
                </a:lnTo>
                <a:lnTo>
                  <a:pt x="685" y="497"/>
                </a:lnTo>
                <a:lnTo>
                  <a:pt x="685" y="506"/>
                </a:lnTo>
                <a:lnTo>
                  <a:pt x="683" y="516"/>
                </a:lnTo>
                <a:lnTo>
                  <a:pt x="683" y="516"/>
                </a:lnTo>
                <a:lnTo>
                  <a:pt x="677" y="517"/>
                </a:lnTo>
                <a:lnTo>
                  <a:pt x="660" y="520"/>
                </a:lnTo>
                <a:lnTo>
                  <a:pt x="607" y="527"/>
                </a:lnTo>
                <a:lnTo>
                  <a:pt x="577" y="532"/>
                </a:lnTo>
                <a:lnTo>
                  <a:pt x="550" y="537"/>
                </a:lnTo>
                <a:lnTo>
                  <a:pt x="529" y="543"/>
                </a:lnTo>
                <a:lnTo>
                  <a:pt x="520" y="547"/>
                </a:lnTo>
                <a:lnTo>
                  <a:pt x="515" y="551"/>
                </a:lnTo>
                <a:lnTo>
                  <a:pt x="515" y="551"/>
                </a:lnTo>
                <a:lnTo>
                  <a:pt x="477" y="583"/>
                </a:lnTo>
                <a:lnTo>
                  <a:pt x="413" y="635"/>
                </a:lnTo>
                <a:lnTo>
                  <a:pt x="354" y="683"/>
                </a:lnTo>
                <a:lnTo>
                  <a:pt x="327" y="704"/>
                </a:lnTo>
                <a:lnTo>
                  <a:pt x="327" y="704"/>
                </a:lnTo>
                <a:lnTo>
                  <a:pt x="306" y="687"/>
                </a:lnTo>
                <a:lnTo>
                  <a:pt x="260" y="650"/>
                </a:lnTo>
                <a:lnTo>
                  <a:pt x="188" y="590"/>
                </a:lnTo>
                <a:lnTo>
                  <a:pt x="188" y="590"/>
                </a:lnTo>
                <a:lnTo>
                  <a:pt x="181" y="585"/>
                </a:lnTo>
                <a:lnTo>
                  <a:pt x="173" y="579"/>
                </a:lnTo>
                <a:lnTo>
                  <a:pt x="166" y="573"/>
                </a:lnTo>
                <a:lnTo>
                  <a:pt x="165" y="569"/>
                </a:lnTo>
                <a:lnTo>
                  <a:pt x="163" y="565"/>
                </a:lnTo>
                <a:lnTo>
                  <a:pt x="163" y="565"/>
                </a:lnTo>
                <a:lnTo>
                  <a:pt x="163" y="544"/>
                </a:lnTo>
                <a:lnTo>
                  <a:pt x="163" y="521"/>
                </a:lnTo>
                <a:lnTo>
                  <a:pt x="163" y="521"/>
                </a:lnTo>
                <a:lnTo>
                  <a:pt x="165" y="516"/>
                </a:lnTo>
                <a:lnTo>
                  <a:pt x="166" y="512"/>
                </a:lnTo>
                <a:lnTo>
                  <a:pt x="169" y="507"/>
                </a:lnTo>
                <a:lnTo>
                  <a:pt x="174" y="503"/>
                </a:lnTo>
                <a:lnTo>
                  <a:pt x="177" y="500"/>
                </a:lnTo>
                <a:lnTo>
                  <a:pt x="178" y="496"/>
                </a:lnTo>
                <a:lnTo>
                  <a:pt x="178" y="496"/>
                </a:lnTo>
                <a:lnTo>
                  <a:pt x="179" y="492"/>
                </a:lnTo>
                <a:lnTo>
                  <a:pt x="182" y="489"/>
                </a:lnTo>
                <a:lnTo>
                  <a:pt x="187" y="484"/>
                </a:lnTo>
                <a:lnTo>
                  <a:pt x="187" y="481"/>
                </a:lnTo>
                <a:lnTo>
                  <a:pt x="188" y="480"/>
                </a:lnTo>
                <a:lnTo>
                  <a:pt x="187" y="477"/>
                </a:lnTo>
                <a:lnTo>
                  <a:pt x="183" y="476"/>
                </a:lnTo>
                <a:lnTo>
                  <a:pt x="183" y="476"/>
                </a:lnTo>
                <a:lnTo>
                  <a:pt x="178" y="475"/>
                </a:lnTo>
                <a:lnTo>
                  <a:pt x="172" y="476"/>
                </a:lnTo>
                <a:lnTo>
                  <a:pt x="160" y="479"/>
                </a:lnTo>
                <a:lnTo>
                  <a:pt x="148" y="484"/>
                </a:lnTo>
                <a:lnTo>
                  <a:pt x="143" y="486"/>
                </a:lnTo>
                <a:lnTo>
                  <a:pt x="143" y="486"/>
                </a:lnTo>
                <a:lnTo>
                  <a:pt x="130" y="458"/>
                </a:lnTo>
                <a:lnTo>
                  <a:pt x="119" y="434"/>
                </a:lnTo>
                <a:lnTo>
                  <a:pt x="109" y="417"/>
                </a:lnTo>
                <a:lnTo>
                  <a:pt x="109" y="417"/>
                </a:lnTo>
                <a:lnTo>
                  <a:pt x="100" y="405"/>
                </a:lnTo>
                <a:lnTo>
                  <a:pt x="91" y="398"/>
                </a:lnTo>
                <a:lnTo>
                  <a:pt x="84" y="393"/>
                </a:lnTo>
                <a:lnTo>
                  <a:pt x="82" y="392"/>
                </a:lnTo>
                <a:lnTo>
                  <a:pt x="79" y="392"/>
                </a:lnTo>
                <a:lnTo>
                  <a:pt x="79" y="392"/>
                </a:lnTo>
                <a:lnTo>
                  <a:pt x="75" y="393"/>
                </a:lnTo>
                <a:lnTo>
                  <a:pt x="73" y="396"/>
                </a:lnTo>
                <a:lnTo>
                  <a:pt x="73" y="399"/>
                </a:lnTo>
                <a:lnTo>
                  <a:pt x="74" y="402"/>
                </a:lnTo>
                <a:lnTo>
                  <a:pt x="74" y="402"/>
                </a:lnTo>
                <a:lnTo>
                  <a:pt x="80" y="413"/>
                </a:lnTo>
                <a:lnTo>
                  <a:pt x="89" y="434"/>
                </a:lnTo>
                <a:lnTo>
                  <a:pt x="99" y="461"/>
                </a:lnTo>
                <a:lnTo>
                  <a:pt x="99" y="461"/>
                </a:lnTo>
                <a:lnTo>
                  <a:pt x="95" y="456"/>
                </a:lnTo>
                <a:lnTo>
                  <a:pt x="87" y="449"/>
                </a:lnTo>
                <a:lnTo>
                  <a:pt x="77" y="443"/>
                </a:lnTo>
                <a:lnTo>
                  <a:pt x="73" y="441"/>
                </a:lnTo>
                <a:lnTo>
                  <a:pt x="69" y="441"/>
                </a:lnTo>
                <a:lnTo>
                  <a:pt x="69" y="441"/>
                </a:lnTo>
                <a:lnTo>
                  <a:pt x="64" y="445"/>
                </a:lnTo>
                <a:lnTo>
                  <a:pt x="62" y="448"/>
                </a:lnTo>
                <a:lnTo>
                  <a:pt x="59" y="451"/>
                </a:lnTo>
                <a:lnTo>
                  <a:pt x="59" y="451"/>
                </a:lnTo>
                <a:lnTo>
                  <a:pt x="59" y="450"/>
                </a:lnTo>
                <a:lnTo>
                  <a:pt x="57" y="446"/>
                </a:lnTo>
                <a:lnTo>
                  <a:pt x="54" y="445"/>
                </a:lnTo>
                <a:lnTo>
                  <a:pt x="52" y="445"/>
                </a:lnTo>
                <a:lnTo>
                  <a:pt x="49" y="446"/>
                </a:lnTo>
                <a:lnTo>
                  <a:pt x="49" y="446"/>
                </a:lnTo>
                <a:lnTo>
                  <a:pt x="44" y="451"/>
                </a:lnTo>
                <a:lnTo>
                  <a:pt x="39" y="455"/>
                </a:lnTo>
                <a:lnTo>
                  <a:pt x="35" y="461"/>
                </a:lnTo>
                <a:lnTo>
                  <a:pt x="35" y="461"/>
                </a:lnTo>
                <a:lnTo>
                  <a:pt x="22" y="449"/>
                </a:lnTo>
                <a:lnTo>
                  <a:pt x="12" y="441"/>
                </a:lnTo>
                <a:lnTo>
                  <a:pt x="7" y="438"/>
                </a:lnTo>
                <a:lnTo>
                  <a:pt x="5" y="436"/>
                </a:lnTo>
                <a:lnTo>
                  <a:pt x="5" y="436"/>
                </a:lnTo>
                <a:lnTo>
                  <a:pt x="2" y="436"/>
                </a:lnTo>
                <a:lnTo>
                  <a:pt x="1" y="438"/>
                </a:lnTo>
                <a:lnTo>
                  <a:pt x="0" y="441"/>
                </a:lnTo>
                <a:lnTo>
                  <a:pt x="0" y="446"/>
                </a:lnTo>
                <a:lnTo>
                  <a:pt x="0" y="446"/>
                </a:lnTo>
                <a:lnTo>
                  <a:pt x="13" y="474"/>
                </a:lnTo>
                <a:lnTo>
                  <a:pt x="26" y="494"/>
                </a:lnTo>
                <a:lnTo>
                  <a:pt x="31" y="502"/>
                </a:lnTo>
                <a:lnTo>
                  <a:pt x="35" y="506"/>
                </a:lnTo>
                <a:lnTo>
                  <a:pt x="35" y="506"/>
                </a:lnTo>
                <a:lnTo>
                  <a:pt x="39" y="508"/>
                </a:lnTo>
                <a:lnTo>
                  <a:pt x="43" y="508"/>
                </a:lnTo>
                <a:lnTo>
                  <a:pt x="44" y="508"/>
                </a:lnTo>
                <a:lnTo>
                  <a:pt x="44" y="511"/>
                </a:lnTo>
                <a:lnTo>
                  <a:pt x="44" y="511"/>
                </a:lnTo>
                <a:lnTo>
                  <a:pt x="44" y="516"/>
                </a:lnTo>
                <a:lnTo>
                  <a:pt x="47" y="521"/>
                </a:lnTo>
                <a:lnTo>
                  <a:pt x="49" y="526"/>
                </a:lnTo>
                <a:lnTo>
                  <a:pt x="54" y="531"/>
                </a:lnTo>
                <a:lnTo>
                  <a:pt x="54" y="531"/>
                </a:lnTo>
                <a:lnTo>
                  <a:pt x="57" y="533"/>
                </a:lnTo>
                <a:lnTo>
                  <a:pt x="61" y="538"/>
                </a:lnTo>
                <a:lnTo>
                  <a:pt x="68" y="549"/>
                </a:lnTo>
                <a:lnTo>
                  <a:pt x="79" y="570"/>
                </a:lnTo>
                <a:lnTo>
                  <a:pt x="79" y="570"/>
                </a:lnTo>
                <a:lnTo>
                  <a:pt x="84" y="578"/>
                </a:lnTo>
                <a:lnTo>
                  <a:pt x="93" y="585"/>
                </a:lnTo>
                <a:lnTo>
                  <a:pt x="104" y="595"/>
                </a:lnTo>
                <a:lnTo>
                  <a:pt x="104" y="595"/>
                </a:lnTo>
                <a:lnTo>
                  <a:pt x="111" y="603"/>
                </a:lnTo>
                <a:lnTo>
                  <a:pt x="119" y="614"/>
                </a:lnTo>
                <a:lnTo>
                  <a:pt x="129" y="630"/>
                </a:lnTo>
                <a:lnTo>
                  <a:pt x="129" y="630"/>
                </a:lnTo>
                <a:lnTo>
                  <a:pt x="140" y="645"/>
                </a:lnTo>
                <a:lnTo>
                  <a:pt x="161" y="670"/>
                </a:lnTo>
                <a:lnTo>
                  <a:pt x="189" y="701"/>
                </a:lnTo>
                <a:lnTo>
                  <a:pt x="220" y="734"/>
                </a:lnTo>
                <a:lnTo>
                  <a:pt x="251" y="766"/>
                </a:lnTo>
                <a:lnTo>
                  <a:pt x="278" y="794"/>
                </a:lnTo>
                <a:lnTo>
                  <a:pt x="299" y="812"/>
                </a:lnTo>
                <a:lnTo>
                  <a:pt x="307" y="817"/>
                </a:lnTo>
                <a:lnTo>
                  <a:pt x="312" y="818"/>
                </a:lnTo>
                <a:lnTo>
                  <a:pt x="312" y="818"/>
                </a:lnTo>
                <a:lnTo>
                  <a:pt x="334" y="815"/>
                </a:lnTo>
                <a:lnTo>
                  <a:pt x="343" y="812"/>
                </a:lnTo>
                <a:lnTo>
                  <a:pt x="352" y="809"/>
                </a:lnTo>
                <a:lnTo>
                  <a:pt x="352" y="809"/>
                </a:lnTo>
                <a:lnTo>
                  <a:pt x="384" y="791"/>
                </a:lnTo>
                <a:lnTo>
                  <a:pt x="442" y="756"/>
                </a:lnTo>
                <a:lnTo>
                  <a:pt x="525" y="709"/>
                </a:lnTo>
                <a:lnTo>
                  <a:pt x="525" y="709"/>
                </a:lnTo>
                <a:lnTo>
                  <a:pt x="536" y="729"/>
                </a:lnTo>
                <a:lnTo>
                  <a:pt x="560" y="776"/>
                </a:lnTo>
                <a:lnTo>
                  <a:pt x="583" y="826"/>
                </a:lnTo>
                <a:lnTo>
                  <a:pt x="590" y="846"/>
                </a:lnTo>
                <a:lnTo>
                  <a:pt x="593" y="853"/>
                </a:lnTo>
                <a:lnTo>
                  <a:pt x="594" y="858"/>
                </a:lnTo>
                <a:lnTo>
                  <a:pt x="594" y="858"/>
                </a:lnTo>
                <a:lnTo>
                  <a:pt x="595" y="868"/>
                </a:lnTo>
                <a:lnTo>
                  <a:pt x="598" y="882"/>
                </a:lnTo>
                <a:lnTo>
                  <a:pt x="607" y="915"/>
                </a:lnTo>
                <a:lnTo>
                  <a:pt x="619" y="962"/>
                </a:lnTo>
                <a:lnTo>
                  <a:pt x="619" y="962"/>
                </a:lnTo>
                <a:lnTo>
                  <a:pt x="623" y="988"/>
                </a:lnTo>
                <a:lnTo>
                  <a:pt x="625" y="1005"/>
                </a:lnTo>
                <a:lnTo>
                  <a:pt x="628" y="1009"/>
                </a:lnTo>
                <a:lnTo>
                  <a:pt x="629" y="1012"/>
                </a:lnTo>
                <a:lnTo>
                  <a:pt x="629" y="1012"/>
                </a:lnTo>
                <a:lnTo>
                  <a:pt x="633" y="1013"/>
                </a:lnTo>
                <a:lnTo>
                  <a:pt x="636" y="1014"/>
                </a:lnTo>
                <a:lnTo>
                  <a:pt x="638" y="1016"/>
                </a:lnTo>
                <a:lnTo>
                  <a:pt x="638" y="1018"/>
                </a:lnTo>
                <a:lnTo>
                  <a:pt x="636" y="1022"/>
                </a:lnTo>
                <a:lnTo>
                  <a:pt x="634" y="1027"/>
                </a:lnTo>
                <a:lnTo>
                  <a:pt x="634" y="1027"/>
                </a:lnTo>
                <a:lnTo>
                  <a:pt x="629" y="1036"/>
                </a:lnTo>
                <a:lnTo>
                  <a:pt x="626" y="1043"/>
                </a:lnTo>
                <a:lnTo>
                  <a:pt x="624" y="1052"/>
                </a:lnTo>
                <a:lnTo>
                  <a:pt x="624" y="1052"/>
                </a:lnTo>
                <a:lnTo>
                  <a:pt x="624" y="1053"/>
                </a:lnTo>
                <a:lnTo>
                  <a:pt x="625" y="1054"/>
                </a:lnTo>
                <a:lnTo>
                  <a:pt x="629" y="1055"/>
                </a:lnTo>
                <a:lnTo>
                  <a:pt x="631" y="1055"/>
                </a:lnTo>
                <a:lnTo>
                  <a:pt x="633" y="1058"/>
                </a:lnTo>
                <a:lnTo>
                  <a:pt x="634" y="1062"/>
                </a:lnTo>
                <a:lnTo>
                  <a:pt x="634" y="1067"/>
                </a:lnTo>
                <a:lnTo>
                  <a:pt x="634" y="1067"/>
                </a:lnTo>
                <a:lnTo>
                  <a:pt x="631" y="1079"/>
                </a:lnTo>
                <a:lnTo>
                  <a:pt x="628" y="1090"/>
                </a:lnTo>
                <a:lnTo>
                  <a:pt x="619" y="1111"/>
                </a:lnTo>
                <a:lnTo>
                  <a:pt x="619" y="1111"/>
                </a:lnTo>
                <a:lnTo>
                  <a:pt x="615" y="1117"/>
                </a:lnTo>
                <a:lnTo>
                  <a:pt x="610" y="1124"/>
                </a:lnTo>
                <a:lnTo>
                  <a:pt x="599" y="1137"/>
                </a:lnTo>
                <a:lnTo>
                  <a:pt x="594" y="1145"/>
                </a:lnTo>
                <a:lnTo>
                  <a:pt x="592" y="1150"/>
                </a:lnTo>
                <a:lnTo>
                  <a:pt x="590" y="1152"/>
                </a:lnTo>
                <a:lnTo>
                  <a:pt x="590" y="1153"/>
                </a:lnTo>
                <a:lnTo>
                  <a:pt x="592" y="1155"/>
                </a:lnTo>
                <a:lnTo>
                  <a:pt x="594" y="1156"/>
                </a:lnTo>
                <a:lnTo>
                  <a:pt x="594" y="1156"/>
                </a:lnTo>
                <a:lnTo>
                  <a:pt x="624" y="1160"/>
                </a:lnTo>
                <a:lnTo>
                  <a:pt x="644" y="1161"/>
                </a:lnTo>
                <a:lnTo>
                  <a:pt x="644" y="1161"/>
                </a:lnTo>
                <a:lnTo>
                  <a:pt x="639" y="1176"/>
                </a:lnTo>
                <a:lnTo>
                  <a:pt x="634" y="1192"/>
                </a:lnTo>
                <a:lnTo>
                  <a:pt x="630" y="1212"/>
                </a:lnTo>
                <a:lnTo>
                  <a:pt x="626" y="1234"/>
                </a:lnTo>
                <a:lnTo>
                  <a:pt x="626" y="1245"/>
                </a:lnTo>
                <a:lnTo>
                  <a:pt x="626" y="1258"/>
                </a:lnTo>
                <a:lnTo>
                  <a:pt x="628" y="1269"/>
                </a:lnTo>
                <a:lnTo>
                  <a:pt x="630" y="1280"/>
                </a:lnTo>
                <a:lnTo>
                  <a:pt x="634" y="1290"/>
                </a:lnTo>
                <a:lnTo>
                  <a:pt x="639" y="1300"/>
                </a:lnTo>
                <a:lnTo>
                  <a:pt x="639" y="1300"/>
                </a:lnTo>
                <a:lnTo>
                  <a:pt x="644" y="1311"/>
                </a:lnTo>
                <a:lnTo>
                  <a:pt x="650" y="1325"/>
                </a:lnTo>
                <a:lnTo>
                  <a:pt x="654" y="1339"/>
                </a:lnTo>
                <a:lnTo>
                  <a:pt x="659" y="1358"/>
                </a:lnTo>
                <a:lnTo>
                  <a:pt x="666" y="1396"/>
                </a:lnTo>
                <a:lnTo>
                  <a:pt x="673" y="1440"/>
                </a:lnTo>
                <a:lnTo>
                  <a:pt x="680" y="1481"/>
                </a:lnTo>
                <a:lnTo>
                  <a:pt x="687" y="1519"/>
                </a:lnTo>
                <a:lnTo>
                  <a:pt x="691" y="1537"/>
                </a:lnTo>
                <a:lnTo>
                  <a:pt x="694" y="1552"/>
                </a:lnTo>
                <a:lnTo>
                  <a:pt x="698" y="1564"/>
                </a:lnTo>
                <a:lnTo>
                  <a:pt x="703" y="1573"/>
                </a:lnTo>
                <a:lnTo>
                  <a:pt x="703" y="1573"/>
                </a:lnTo>
                <a:lnTo>
                  <a:pt x="708" y="1583"/>
                </a:lnTo>
                <a:lnTo>
                  <a:pt x="711" y="1596"/>
                </a:lnTo>
                <a:lnTo>
                  <a:pt x="713" y="1614"/>
                </a:lnTo>
                <a:lnTo>
                  <a:pt x="716" y="1633"/>
                </a:lnTo>
                <a:lnTo>
                  <a:pt x="717" y="1679"/>
                </a:lnTo>
                <a:lnTo>
                  <a:pt x="717" y="1728"/>
                </a:lnTo>
                <a:lnTo>
                  <a:pt x="716" y="1775"/>
                </a:lnTo>
                <a:lnTo>
                  <a:pt x="714" y="1814"/>
                </a:lnTo>
                <a:lnTo>
                  <a:pt x="713" y="1843"/>
                </a:lnTo>
                <a:lnTo>
                  <a:pt x="713" y="1855"/>
                </a:lnTo>
                <a:lnTo>
                  <a:pt x="713" y="1855"/>
                </a:lnTo>
                <a:lnTo>
                  <a:pt x="714" y="1857"/>
                </a:lnTo>
                <a:lnTo>
                  <a:pt x="717" y="1859"/>
                </a:lnTo>
                <a:lnTo>
                  <a:pt x="724" y="1862"/>
                </a:lnTo>
                <a:lnTo>
                  <a:pt x="738" y="1865"/>
                </a:lnTo>
                <a:lnTo>
                  <a:pt x="738" y="1865"/>
                </a:lnTo>
                <a:lnTo>
                  <a:pt x="745" y="1868"/>
                </a:lnTo>
                <a:lnTo>
                  <a:pt x="758" y="1873"/>
                </a:lnTo>
                <a:lnTo>
                  <a:pt x="772" y="1880"/>
                </a:lnTo>
                <a:lnTo>
                  <a:pt x="772" y="1880"/>
                </a:lnTo>
                <a:lnTo>
                  <a:pt x="764" y="1895"/>
                </a:lnTo>
                <a:lnTo>
                  <a:pt x="745" y="1929"/>
                </a:lnTo>
                <a:lnTo>
                  <a:pt x="725" y="1968"/>
                </a:lnTo>
                <a:lnTo>
                  <a:pt x="717" y="1986"/>
                </a:lnTo>
                <a:lnTo>
                  <a:pt x="713" y="1999"/>
                </a:lnTo>
                <a:lnTo>
                  <a:pt x="713" y="1999"/>
                </a:lnTo>
                <a:lnTo>
                  <a:pt x="708" y="2018"/>
                </a:lnTo>
                <a:lnTo>
                  <a:pt x="704" y="2032"/>
                </a:lnTo>
                <a:lnTo>
                  <a:pt x="703" y="2038"/>
                </a:lnTo>
                <a:lnTo>
                  <a:pt x="703" y="2041"/>
                </a:lnTo>
                <a:lnTo>
                  <a:pt x="704" y="2045"/>
                </a:lnTo>
                <a:lnTo>
                  <a:pt x="708" y="2049"/>
                </a:lnTo>
                <a:lnTo>
                  <a:pt x="708" y="2049"/>
                </a:lnTo>
                <a:lnTo>
                  <a:pt x="714" y="2051"/>
                </a:lnTo>
                <a:lnTo>
                  <a:pt x="724" y="2054"/>
                </a:lnTo>
                <a:lnTo>
                  <a:pt x="749" y="2059"/>
                </a:lnTo>
                <a:lnTo>
                  <a:pt x="777" y="2063"/>
                </a:lnTo>
                <a:lnTo>
                  <a:pt x="791" y="2065"/>
                </a:lnTo>
                <a:lnTo>
                  <a:pt x="802" y="2069"/>
                </a:lnTo>
                <a:lnTo>
                  <a:pt x="802" y="2069"/>
                </a:lnTo>
                <a:lnTo>
                  <a:pt x="872" y="2094"/>
                </a:lnTo>
                <a:lnTo>
                  <a:pt x="872" y="2094"/>
                </a:lnTo>
                <a:lnTo>
                  <a:pt x="853" y="2149"/>
                </a:lnTo>
                <a:lnTo>
                  <a:pt x="841" y="2189"/>
                </a:lnTo>
                <a:lnTo>
                  <a:pt x="837" y="2201"/>
                </a:lnTo>
                <a:lnTo>
                  <a:pt x="837" y="2208"/>
                </a:lnTo>
                <a:lnTo>
                  <a:pt x="837" y="2208"/>
                </a:lnTo>
                <a:lnTo>
                  <a:pt x="844" y="2211"/>
                </a:lnTo>
                <a:lnTo>
                  <a:pt x="848" y="2214"/>
                </a:lnTo>
                <a:lnTo>
                  <a:pt x="852" y="2218"/>
                </a:lnTo>
                <a:lnTo>
                  <a:pt x="852" y="2218"/>
                </a:lnTo>
                <a:lnTo>
                  <a:pt x="855" y="2221"/>
                </a:lnTo>
                <a:lnTo>
                  <a:pt x="862" y="2225"/>
                </a:lnTo>
                <a:lnTo>
                  <a:pt x="868" y="2229"/>
                </a:lnTo>
                <a:lnTo>
                  <a:pt x="870" y="2230"/>
                </a:lnTo>
                <a:lnTo>
                  <a:pt x="872" y="2232"/>
                </a:lnTo>
                <a:lnTo>
                  <a:pt x="872" y="2232"/>
                </a:lnTo>
                <a:lnTo>
                  <a:pt x="872" y="2235"/>
                </a:lnTo>
                <a:lnTo>
                  <a:pt x="872" y="2236"/>
                </a:lnTo>
                <a:lnTo>
                  <a:pt x="869" y="2237"/>
                </a:lnTo>
                <a:lnTo>
                  <a:pt x="869" y="2237"/>
                </a:lnTo>
                <a:lnTo>
                  <a:pt x="870" y="2239"/>
                </a:lnTo>
                <a:lnTo>
                  <a:pt x="877" y="2242"/>
                </a:lnTo>
                <a:lnTo>
                  <a:pt x="877" y="2242"/>
                </a:lnTo>
                <a:lnTo>
                  <a:pt x="881" y="2245"/>
                </a:lnTo>
                <a:lnTo>
                  <a:pt x="884" y="2249"/>
                </a:lnTo>
                <a:lnTo>
                  <a:pt x="889" y="2255"/>
                </a:lnTo>
                <a:lnTo>
                  <a:pt x="891" y="2256"/>
                </a:lnTo>
                <a:lnTo>
                  <a:pt x="894" y="2256"/>
                </a:lnTo>
                <a:lnTo>
                  <a:pt x="899" y="2255"/>
                </a:lnTo>
                <a:lnTo>
                  <a:pt x="906" y="2252"/>
                </a:lnTo>
                <a:lnTo>
                  <a:pt x="906" y="2252"/>
                </a:lnTo>
                <a:lnTo>
                  <a:pt x="922" y="2242"/>
                </a:lnTo>
                <a:lnTo>
                  <a:pt x="935" y="2231"/>
                </a:lnTo>
                <a:lnTo>
                  <a:pt x="941" y="2226"/>
                </a:lnTo>
                <a:lnTo>
                  <a:pt x="945" y="2220"/>
                </a:lnTo>
                <a:lnTo>
                  <a:pt x="948" y="2214"/>
                </a:lnTo>
                <a:lnTo>
                  <a:pt x="951" y="2208"/>
                </a:lnTo>
                <a:lnTo>
                  <a:pt x="951" y="2208"/>
                </a:lnTo>
                <a:lnTo>
                  <a:pt x="962" y="2168"/>
                </a:lnTo>
                <a:lnTo>
                  <a:pt x="976" y="2113"/>
                </a:lnTo>
                <a:lnTo>
                  <a:pt x="976" y="2113"/>
                </a:lnTo>
                <a:lnTo>
                  <a:pt x="979" y="2101"/>
                </a:lnTo>
                <a:lnTo>
                  <a:pt x="983" y="2090"/>
                </a:lnTo>
                <a:lnTo>
                  <a:pt x="990" y="2072"/>
                </a:lnTo>
                <a:lnTo>
                  <a:pt x="997" y="2060"/>
                </a:lnTo>
                <a:lnTo>
                  <a:pt x="999" y="2054"/>
                </a:lnTo>
                <a:lnTo>
                  <a:pt x="1000" y="2049"/>
                </a:lnTo>
                <a:lnTo>
                  <a:pt x="1000" y="2049"/>
                </a:lnTo>
                <a:lnTo>
                  <a:pt x="1002" y="2046"/>
                </a:lnTo>
                <a:lnTo>
                  <a:pt x="1003" y="2045"/>
                </a:lnTo>
                <a:lnTo>
                  <a:pt x="1005" y="2044"/>
                </a:lnTo>
                <a:lnTo>
                  <a:pt x="1013" y="2043"/>
                </a:lnTo>
                <a:lnTo>
                  <a:pt x="1014" y="2041"/>
                </a:lnTo>
                <a:lnTo>
                  <a:pt x="1013" y="2039"/>
                </a:lnTo>
                <a:lnTo>
                  <a:pt x="1009" y="2033"/>
                </a:lnTo>
                <a:lnTo>
                  <a:pt x="1000" y="2024"/>
                </a:lnTo>
                <a:lnTo>
                  <a:pt x="1000" y="2024"/>
                </a:lnTo>
                <a:lnTo>
                  <a:pt x="990" y="2013"/>
                </a:lnTo>
                <a:lnTo>
                  <a:pt x="981" y="2002"/>
                </a:lnTo>
                <a:lnTo>
                  <a:pt x="973" y="1992"/>
                </a:lnTo>
                <a:lnTo>
                  <a:pt x="967" y="1981"/>
                </a:lnTo>
                <a:lnTo>
                  <a:pt x="957" y="1963"/>
                </a:lnTo>
                <a:lnTo>
                  <a:pt x="951" y="1950"/>
                </a:lnTo>
                <a:lnTo>
                  <a:pt x="951" y="1950"/>
                </a:lnTo>
                <a:lnTo>
                  <a:pt x="943" y="1934"/>
                </a:lnTo>
                <a:lnTo>
                  <a:pt x="936" y="1911"/>
                </a:lnTo>
                <a:lnTo>
                  <a:pt x="926" y="1885"/>
                </a:lnTo>
                <a:lnTo>
                  <a:pt x="926" y="1885"/>
                </a:lnTo>
                <a:lnTo>
                  <a:pt x="964" y="1889"/>
                </a:lnTo>
                <a:lnTo>
                  <a:pt x="994" y="1891"/>
                </a:lnTo>
                <a:lnTo>
                  <a:pt x="1007" y="1891"/>
                </a:lnTo>
                <a:lnTo>
                  <a:pt x="1015" y="1890"/>
                </a:lnTo>
                <a:lnTo>
                  <a:pt x="1015" y="1890"/>
                </a:lnTo>
                <a:lnTo>
                  <a:pt x="1031" y="1886"/>
                </a:lnTo>
                <a:lnTo>
                  <a:pt x="1049" y="1880"/>
                </a:lnTo>
                <a:lnTo>
                  <a:pt x="1063" y="1874"/>
                </a:lnTo>
                <a:lnTo>
                  <a:pt x="1068" y="1872"/>
                </a:lnTo>
                <a:lnTo>
                  <a:pt x="1070" y="1870"/>
                </a:lnTo>
                <a:lnTo>
                  <a:pt x="1070" y="1870"/>
                </a:lnTo>
                <a:lnTo>
                  <a:pt x="1076" y="1832"/>
                </a:lnTo>
                <a:lnTo>
                  <a:pt x="1089" y="1746"/>
                </a:lnTo>
                <a:lnTo>
                  <a:pt x="1097" y="1695"/>
                </a:lnTo>
                <a:lnTo>
                  <a:pt x="1103" y="1645"/>
                </a:lnTo>
                <a:lnTo>
                  <a:pt x="1108" y="1599"/>
                </a:lnTo>
                <a:lnTo>
                  <a:pt x="1109" y="1580"/>
                </a:lnTo>
                <a:lnTo>
                  <a:pt x="1109" y="1563"/>
                </a:lnTo>
                <a:lnTo>
                  <a:pt x="1109" y="1563"/>
                </a:lnTo>
                <a:lnTo>
                  <a:pt x="1108" y="1492"/>
                </a:lnTo>
                <a:lnTo>
                  <a:pt x="1107" y="1408"/>
                </a:lnTo>
                <a:lnTo>
                  <a:pt x="1104" y="1364"/>
                </a:lnTo>
                <a:lnTo>
                  <a:pt x="1102" y="1322"/>
                </a:lnTo>
                <a:lnTo>
                  <a:pt x="1097" y="1282"/>
                </a:lnTo>
                <a:lnTo>
                  <a:pt x="1089" y="1245"/>
                </a:lnTo>
                <a:lnTo>
                  <a:pt x="1089" y="1245"/>
                </a:lnTo>
                <a:lnTo>
                  <a:pt x="1076" y="1188"/>
                </a:lnTo>
                <a:lnTo>
                  <a:pt x="1065" y="1152"/>
                </a:lnTo>
                <a:lnTo>
                  <a:pt x="1060" y="1132"/>
                </a:lnTo>
                <a:lnTo>
                  <a:pt x="1059" y="1127"/>
                </a:lnTo>
                <a:lnTo>
                  <a:pt x="1060" y="1126"/>
                </a:lnTo>
                <a:lnTo>
                  <a:pt x="1099" y="1116"/>
                </a:lnTo>
                <a:lnTo>
                  <a:pt x="1099" y="1116"/>
                </a:lnTo>
                <a:lnTo>
                  <a:pt x="1082" y="1084"/>
                </a:lnTo>
                <a:lnTo>
                  <a:pt x="1045" y="1013"/>
                </a:lnTo>
                <a:lnTo>
                  <a:pt x="1025" y="974"/>
                </a:lnTo>
                <a:lnTo>
                  <a:pt x="1008" y="938"/>
                </a:lnTo>
                <a:lnTo>
                  <a:pt x="995" y="909"/>
                </a:lnTo>
                <a:lnTo>
                  <a:pt x="992" y="899"/>
                </a:lnTo>
                <a:lnTo>
                  <a:pt x="990" y="893"/>
                </a:lnTo>
                <a:lnTo>
                  <a:pt x="990" y="893"/>
                </a:lnTo>
                <a:lnTo>
                  <a:pt x="990" y="792"/>
                </a:lnTo>
                <a:lnTo>
                  <a:pt x="990" y="729"/>
                </a:lnTo>
                <a:lnTo>
                  <a:pt x="990" y="689"/>
                </a:lnTo>
                <a:lnTo>
                  <a:pt x="990" y="689"/>
                </a:lnTo>
                <a:lnTo>
                  <a:pt x="992" y="676"/>
                </a:lnTo>
                <a:lnTo>
                  <a:pt x="994" y="655"/>
                </a:lnTo>
                <a:lnTo>
                  <a:pt x="1004" y="605"/>
                </a:lnTo>
                <a:lnTo>
                  <a:pt x="1020" y="536"/>
                </a:lnTo>
                <a:lnTo>
                  <a:pt x="1020" y="536"/>
                </a:lnTo>
                <a:lnTo>
                  <a:pt x="1055" y="322"/>
                </a:lnTo>
                <a:lnTo>
                  <a:pt x="1055" y="322"/>
                </a:lnTo>
                <a:lnTo>
                  <a:pt x="1057" y="312"/>
                </a:lnTo>
                <a:lnTo>
                  <a:pt x="1059" y="303"/>
                </a:lnTo>
                <a:lnTo>
                  <a:pt x="1060" y="290"/>
                </a:lnTo>
                <a:lnTo>
                  <a:pt x="1060" y="276"/>
                </a:lnTo>
                <a:lnTo>
                  <a:pt x="1059" y="264"/>
                </a:lnTo>
                <a:lnTo>
                  <a:pt x="1056" y="252"/>
                </a:lnTo>
                <a:lnTo>
                  <a:pt x="1054" y="247"/>
                </a:lnTo>
                <a:lnTo>
                  <a:pt x="1050" y="243"/>
                </a:lnTo>
                <a:lnTo>
                  <a:pt x="1050" y="243"/>
                </a:lnTo>
                <a:lnTo>
                  <a:pt x="1036" y="231"/>
                </a:lnTo>
                <a:lnTo>
                  <a:pt x="1010" y="209"/>
                </a:lnTo>
                <a:lnTo>
                  <a:pt x="943" y="156"/>
                </a:lnTo>
                <a:lnTo>
                  <a:pt x="852" y="84"/>
                </a:lnTo>
                <a:lnTo>
                  <a:pt x="852" y="84"/>
                </a:lnTo>
                <a:close/>
                <a:moveTo>
                  <a:pt x="877" y="1429"/>
                </a:moveTo>
                <a:lnTo>
                  <a:pt x="877" y="1429"/>
                </a:lnTo>
                <a:lnTo>
                  <a:pt x="877" y="1430"/>
                </a:lnTo>
                <a:lnTo>
                  <a:pt x="877" y="1430"/>
                </a:lnTo>
                <a:lnTo>
                  <a:pt x="877" y="1429"/>
                </a:lnTo>
                <a:lnTo>
                  <a:pt x="877" y="1429"/>
                </a:lnTo>
                <a:close/>
                <a:moveTo>
                  <a:pt x="911" y="1602"/>
                </a:moveTo>
                <a:lnTo>
                  <a:pt x="911" y="1602"/>
                </a:lnTo>
                <a:lnTo>
                  <a:pt x="911" y="1616"/>
                </a:lnTo>
                <a:lnTo>
                  <a:pt x="910" y="1633"/>
                </a:lnTo>
                <a:lnTo>
                  <a:pt x="905" y="1669"/>
                </a:lnTo>
                <a:lnTo>
                  <a:pt x="899" y="1699"/>
                </a:lnTo>
                <a:lnTo>
                  <a:pt x="896" y="1712"/>
                </a:lnTo>
                <a:lnTo>
                  <a:pt x="896" y="1712"/>
                </a:lnTo>
                <a:lnTo>
                  <a:pt x="889" y="1671"/>
                </a:lnTo>
                <a:lnTo>
                  <a:pt x="884" y="1640"/>
                </a:lnTo>
                <a:lnTo>
                  <a:pt x="881" y="1617"/>
                </a:lnTo>
                <a:lnTo>
                  <a:pt x="881" y="1617"/>
                </a:lnTo>
                <a:lnTo>
                  <a:pt x="880" y="1599"/>
                </a:lnTo>
                <a:lnTo>
                  <a:pt x="879" y="1575"/>
                </a:lnTo>
                <a:lnTo>
                  <a:pt x="877" y="1538"/>
                </a:lnTo>
                <a:lnTo>
                  <a:pt x="877" y="1538"/>
                </a:lnTo>
                <a:lnTo>
                  <a:pt x="877" y="1485"/>
                </a:lnTo>
                <a:lnTo>
                  <a:pt x="877" y="1430"/>
                </a:lnTo>
                <a:lnTo>
                  <a:pt x="877" y="1430"/>
                </a:lnTo>
                <a:lnTo>
                  <a:pt x="894" y="1511"/>
                </a:lnTo>
                <a:lnTo>
                  <a:pt x="905" y="1565"/>
                </a:lnTo>
                <a:lnTo>
                  <a:pt x="909" y="1587"/>
                </a:lnTo>
                <a:lnTo>
                  <a:pt x="911" y="1602"/>
                </a:lnTo>
                <a:lnTo>
                  <a:pt x="911" y="1602"/>
                </a:lnTo>
                <a:close/>
                <a:moveTo>
                  <a:pt x="842" y="1940"/>
                </a:moveTo>
                <a:lnTo>
                  <a:pt x="842" y="1940"/>
                </a:lnTo>
                <a:lnTo>
                  <a:pt x="846" y="1942"/>
                </a:lnTo>
                <a:lnTo>
                  <a:pt x="852" y="1946"/>
                </a:lnTo>
                <a:lnTo>
                  <a:pt x="858" y="1952"/>
                </a:lnTo>
                <a:lnTo>
                  <a:pt x="860" y="1956"/>
                </a:lnTo>
                <a:lnTo>
                  <a:pt x="862" y="1960"/>
                </a:lnTo>
                <a:lnTo>
                  <a:pt x="862" y="1960"/>
                </a:lnTo>
                <a:lnTo>
                  <a:pt x="865" y="1968"/>
                </a:lnTo>
                <a:lnTo>
                  <a:pt x="870" y="1976"/>
                </a:lnTo>
                <a:lnTo>
                  <a:pt x="877" y="1984"/>
                </a:lnTo>
                <a:lnTo>
                  <a:pt x="877" y="1984"/>
                </a:lnTo>
                <a:lnTo>
                  <a:pt x="862" y="1981"/>
                </a:lnTo>
                <a:lnTo>
                  <a:pt x="842" y="1974"/>
                </a:lnTo>
                <a:lnTo>
                  <a:pt x="842" y="1974"/>
                </a:lnTo>
                <a:lnTo>
                  <a:pt x="839" y="1972"/>
                </a:lnTo>
                <a:lnTo>
                  <a:pt x="839" y="1968"/>
                </a:lnTo>
                <a:lnTo>
                  <a:pt x="838" y="1956"/>
                </a:lnTo>
                <a:lnTo>
                  <a:pt x="839" y="1945"/>
                </a:lnTo>
                <a:lnTo>
                  <a:pt x="841" y="1941"/>
                </a:lnTo>
                <a:lnTo>
                  <a:pt x="842" y="1940"/>
                </a:lnTo>
                <a:lnTo>
                  <a:pt x="842" y="194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7EF11231-4510-72B4-228E-369CFE73925F}"/>
              </a:ext>
            </a:extLst>
          </p:cNvPr>
          <p:cNvSpPr>
            <a:spLocks noEditPoints="1"/>
          </p:cNvSpPr>
          <p:nvPr/>
        </p:nvSpPr>
        <p:spPr bwMode="auto">
          <a:xfrm>
            <a:off x="1406271" y="3866929"/>
            <a:ext cx="1167322" cy="2494406"/>
          </a:xfrm>
          <a:custGeom>
            <a:avLst/>
            <a:gdLst>
              <a:gd name="T0" fmla="*/ 313 w 1001"/>
              <a:gd name="T1" fmla="*/ 252 h 2139"/>
              <a:gd name="T2" fmla="*/ 303 w 1001"/>
              <a:gd name="T3" fmla="*/ 229 h 2139"/>
              <a:gd name="T4" fmla="*/ 292 w 1001"/>
              <a:gd name="T5" fmla="*/ 138 h 2139"/>
              <a:gd name="T6" fmla="*/ 278 w 1001"/>
              <a:gd name="T7" fmla="*/ 124 h 2139"/>
              <a:gd name="T8" fmla="*/ 265 w 1001"/>
              <a:gd name="T9" fmla="*/ 91 h 2139"/>
              <a:gd name="T10" fmla="*/ 237 w 1001"/>
              <a:gd name="T11" fmla="*/ 87 h 2139"/>
              <a:gd name="T12" fmla="*/ 199 w 1001"/>
              <a:gd name="T13" fmla="*/ 159 h 2139"/>
              <a:gd name="T14" fmla="*/ 182 w 1001"/>
              <a:gd name="T15" fmla="*/ 124 h 2139"/>
              <a:gd name="T16" fmla="*/ 161 w 1001"/>
              <a:gd name="T17" fmla="*/ 270 h 2139"/>
              <a:gd name="T18" fmla="*/ 7 w 1001"/>
              <a:gd name="T19" fmla="*/ 488 h 2139"/>
              <a:gd name="T20" fmla="*/ 37 w 1001"/>
              <a:gd name="T21" fmla="*/ 551 h 2139"/>
              <a:gd name="T22" fmla="*/ 357 w 1001"/>
              <a:gd name="T23" fmla="*/ 804 h 2139"/>
              <a:gd name="T24" fmla="*/ 339 w 1001"/>
              <a:gd name="T25" fmla="*/ 898 h 2139"/>
              <a:gd name="T26" fmla="*/ 320 w 1001"/>
              <a:gd name="T27" fmla="*/ 967 h 2139"/>
              <a:gd name="T28" fmla="*/ 273 w 1001"/>
              <a:gd name="T29" fmla="*/ 1251 h 2139"/>
              <a:gd name="T30" fmla="*/ 272 w 1001"/>
              <a:gd name="T31" fmla="*/ 1679 h 2139"/>
              <a:gd name="T32" fmla="*/ 322 w 1001"/>
              <a:gd name="T33" fmla="*/ 1788 h 2139"/>
              <a:gd name="T34" fmla="*/ 376 w 1001"/>
              <a:gd name="T35" fmla="*/ 1984 h 2139"/>
              <a:gd name="T36" fmla="*/ 282 w 1001"/>
              <a:gd name="T37" fmla="*/ 2109 h 2139"/>
              <a:gd name="T38" fmla="*/ 330 w 1001"/>
              <a:gd name="T39" fmla="*/ 2139 h 2139"/>
              <a:gd name="T40" fmla="*/ 428 w 1001"/>
              <a:gd name="T41" fmla="*/ 2083 h 2139"/>
              <a:gd name="T42" fmla="*/ 481 w 1001"/>
              <a:gd name="T43" fmla="*/ 2020 h 2139"/>
              <a:gd name="T44" fmla="*/ 515 w 1001"/>
              <a:gd name="T45" fmla="*/ 2048 h 2139"/>
              <a:gd name="T46" fmla="*/ 605 w 1001"/>
              <a:gd name="T47" fmla="*/ 2129 h 2139"/>
              <a:gd name="T48" fmla="*/ 676 w 1001"/>
              <a:gd name="T49" fmla="*/ 2092 h 2139"/>
              <a:gd name="T50" fmla="*/ 582 w 1001"/>
              <a:gd name="T51" fmla="*/ 1995 h 2139"/>
              <a:gd name="T52" fmla="*/ 667 w 1001"/>
              <a:gd name="T53" fmla="*/ 1795 h 2139"/>
              <a:gd name="T54" fmla="*/ 712 w 1001"/>
              <a:gd name="T55" fmla="*/ 1688 h 2139"/>
              <a:gd name="T56" fmla="*/ 746 w 1001"/>
              <a:gd name="T57" fmla="*/ 1289 h 2139"/>
              <a:gd name="T58" fmla="*/ 719 w 1001"/>
              <a:gd name="T59" fmla="*/ 1071 h 2139"/>
              <a:gd name="T60" fmla="*/ 728 w 1001"/>
              <a:gd name="T61" fmla="*/ 839 h 2139"/>
              <a:gd name="T62" fmla="*/ 729 w 1001"/>
              <a:gd name="T63" fmla="*/ 612 h 2139"/>
              <a:gd name="T64" fmla="*/ 902 w 1001"/>
              <a:gd name="T65" fmla="*/ 413 h 2139"/>
              <a:gd name="T66" fmla="*/ 999 w 1001"/>
              <a:gd name="T67" fmla="*/ 328 h 2139"/>
              <a:gd name="T68" fmla="*/ 739 w 1001"/>
              <a:gd name="T69" fmla="*/ 126 h 2139"/>
              <a:gd name="T70" fmla="*/ 697 w 1001"/>
              <a:gd name="T71" fmla="*/ 3 h 2139"/>
              <a:gd name="T72" fmla="*/ 687 w 1001"/>
              <a:gd name="T73" fmla="*/ 66 h 2139"/>
              <a:gd name="T74" fmla="*/ 630 w 1001"/>
              <a:gd name="T75" fmla="*/ 4 h 2139"/>
              <a:gd name="T76" fmla="*/ 605 w 1001"/>
              <a:gd name="T77" fmla="*/ 5 h 2139"/>
              <a:gd name="T78" fmla="*/ 619 w 1001"/>
              <a:gd name="T79" fmla="*/ 85 h 2139"/>
              <a:gd name="T80" fmla="*/ 626 w 1001"/>
              <a:gd name="T81" fmla="*/ 139 h 2139"/>
              <a:gd name="T82" fmla="*/ 585 w 1001"/>
              <a:gd name="T83" fmla="*/ 189 h 2139"/>
              <a:gd name="T84" fmla="*/ 636 w 1001"/>
              <a:gd name="T85" fmla="*/ 194 h 2139"/>
              <a:gd name="T86" fmla="*/ 853 w 1001"/>
              <a:gd name="T87" fmla="*/ 318 h 2139"/>
              <a:gd name="T88" fmla="*/ 575 w 1001"/>
              <a:gd name="T89" fmla="*/ 402 h 2139"/>
              <a:gd name="T90" fmla="*/ 580 w 1001"/>
              <a:gd name="T91" fmla="*/ 333 h 2139"/>
              <a:gd name="T92" fmla="*/ 580 w 1001"/>
              <a:gd name="T93" fmla="*/ 293 h 2139"/>
              <a:gd name="T94" fmla="*/ 575 w 1001"/>
              <a:gd name="T95" fmla="*/ 234 h 2139"/>
              <a:gd name="T96" fmla="*/ 546 w 1001"/>
              <a:gd name="T97" fmla="*/ 139 h 2139"/>
              <a:gd name="T98" fmla="*/ 444 w 1001"/>
              <a:gd name="T99" fmla="*/ 90 h 2139"/>
              <a:gd name="T100" fmla="*/ 352 w 1001"/>
              <a:gd name="T101" fmla="*/ 134 h 2139"/>
              <a:gd name="T102" fmla="*/ 336 w 1001"/>
              <a:gd name="T103" fmla="*/ 200 h 2139"/>
              <a:gd name="T104" fmla="*/ 345 w 1001"/>
              <a:gd name="T105" fmla="*/ 258 h 2139"/>
              <a:gd name="T106" fmla="*/ 377 w 1001"/>
              <a:gd name="T107" fmla="*/ 313 h 2139"/>
              <a:gd name="T108" fmla="*/ 417 w 1001"/>
              <a:gd name="T109" fmla="*/ 391 h 2139"/>
              <a:gd name="T110" fmla="*/ 360 w 1001"/>
              <a:gd name="T111" fmla="*/ 438 h 2139"/>
              <a:gd name="T112" fmla="*/ 486 w 1001"/>
              <a:gd name="T113" fmla="*/ 1504 h 2139"/>
              <a:gd name="T114" fmla="*/ 497 w 1001"/>
              <a:gd name="T115" fmla="*/ 1765 h 2139"/>
              <a:gd name="T116" fmla="*/ 504 w 1001"/>
              <a:gd name="T117" fmla="*/ 1946 h 2139"/>
              <a:gd name="T118" fmla="*/ 476 w 1001"/>
              <a:gd name="T119" fmla="*/ 1980 h 2139"/>
              <a:gd name="T120" fmla="*/ 461 w 1001"/>
              <a:gd name="T121" fmla="*/ 1752 h 2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1" h="2139">
                <a:moveTo>
                  <a:pt x="214" y="313"/>
                </a:moveTo>
                <a:lnTo>
                  <a:pt x="214" y="313"/>
                </a:lnTo>
                <a:lnTo>
                  <a:pt x="231" y="291"/>
                </a:lnTo>
                <a:lnTo>
                  <a:pt x="246" y="274"/>
                </a:lnTo>
                <a:lnTo>
                  <a:pt x="252" y="267"/>
                </a:lnTo>
                <a:lnTo>
                  <a:pt x="258" y="263"/>
                </a:lnTo>
                <a:lnTo>
                  <a:pt x="258" y="263"/>
                </a:lnTo>
                <a:lnTo>
                  <a:pt x="265" y="261"/>
                </a:lnTo>
                <a:lnTo>
                  <a:pt x="273" y="258"/>
                </a:lnTo>
                <a:lnTo>
                  <a:pt x="294" y="256"/>
                </a:lnTo>
                <a:lnTo>
                  <a:pt x="313" y="252"/>
                </a:lnTo>
                <a:lnTo>
                  <a:pt x="319" y="251"/>
                </a:lnTo>
                <a:lnTo>
                  <a:pt x="323" y="248"/>
                </a:lnTo>
                <a:lnTo>
                  <a:pt x="323" y="248"/>
                </a:lnTo>
                <a:lnTo>
                  <a:pt x="324" y="246"/>
                </a:lnTo>
                <a:lnTo>
                  <a:pt x="323" y="242"/>
                </a:lnTo>
                <a:lnTo>
                  <a:pt x="322" y="240"/>
                </a:lnTo>
                <a:lnTo>
                  <a:pt x="319" y="236"/>
                </a:lnTo>
                <a:lnTo>
                  <a:pt x="315" y="234"/>
                </a:lnTo>
                <a:lnTo>
                  <a:pt x="312" y="231"/>
                </a:lnTo>
                <a:lnTo>
                  <a:pt x="308" y="229"/>
                </a:lnTo>
                <a:lnTo>
                  <a:pt x="303" y="229"/>
                </a:lnTo>
                <a:lnTo>
                  <a:pt x="268" y="229"/>
                </a:lnTo>
                <a:lnTo>
                  <a:pt x="268" y="229"/>
                </a:lnTo>
                <a:lnTo>
                  <a:pt x="268" y="226"/>
                </a:lnTo>
                <a:lnTo>
                  <a:pt x="270" y="221"/>
                </a:lnTo>
                <a:lnTo>
                  <a:pt x="274" y="203"/>
                </a:lnTo>
                <a:lnTo>
                  <a:pt x="279" y="181"/>
                </a:lnTo>
                <a:lnTo>
                  <a:pt x="283" y="164"/>
                </a:lnTo>
                <a:lnTo>
                  <a:pt x="283" y="164"/>
                </a:lnTo>
                <a:lnTo>
                  <a:pt x="284" y="158"/>
                </a:lnTo>
                <a:lnTo>
                  <a:pt x="287" y="152"/>
                </a:lnTo>
                <a:lnTo>
                  <a:pt x="292" y="138"/>
                </a:lnTo>
                <a:lnTo>
                  <a:pt x="294" y="133"/>
                </a:lnTo>
                <a:lnTo>
                  <a:pt x="296" y="127"/>
                </a:lnTo>
                <a:lnTo>
                  <a:pt x="294" y="123"/>
                </a:lnTo>
                <a:lnTo>
                  <a:pt x="293" y="119"/>
                </a:lnTo>
                <a:lnTo>
                  <a:pt x="293" y="119"/>
                </a:lnTo>
                <a:lnTo>
                  <a:pt x="288" y="116"/>
                </a:lnTo>
                <a:lnTo>
                  <a:pt x="286" y="116"/>
                </a:lnTo>
                <a:lnTo>
                  <a:pt x="284" y="116"/>
                </a:lnTo>
                <a:lnTo>
                  <a:pt x="281" y="119"/>
                </a:lnTo>
                <a:lnTo>
                  <a:pt x="278" y="124"/>
                </a:lnTo>
                <a:lnTo>
                  <a:pt x="278" y="124"/>
                </a:lnTo>
                <a:lnTo>
                  <a:pt x="278" y="126"/>
                </a:lnTo>
                <a:lnTo>
                  <a:pt x="277" y="124"/>
                </a:lnTo>
                <a:lnTo>
                  <a:pt x="277" y="122"/>
                </a:lnTo>
                <a:lnTo>
                  <a:pt x="276" y="110"/>
                </a:lnTo>
                <a:lnTo>
                  <a:pt x="274" y="102"/>
                </a:lnTo>
                <a:lnTo>
                  <a:pt x="273" y="96"/>
                </a:lnTo>
                <a:lnTo>
                  <a:pt x="272" y="91"/>
                </a:lnTo>
                <a:lnTo>
                  <a:pt x="270" y="90"/>
                </a:lnTo>
                <a:lnTo>
                  <a:pt x="268" y="90"/>
                </a:lnTo>
                <a:lnTo>
                  <a:pt x="268" y="90"/>
                </a:lnTo>
                <a:lnTo>
                  <a:pt x="265" y="91"/>
                </a:lnTo>
                <a:lnTo>
                  <a:pt x="261" y="95"/>
                </a:lnTo>
                <a:lnTo>
                  <a:pt x="255" y="105"/>
                </a:lnTo>
                <a:lnTo>
                  <a:pt x="250" y="114"/>
                </a:lnTo>
                <a:lnTo>
                  <a:pt x="248" y="119"/>
                </a:lnTo>
                <a:lnTo>
                  <a:pt x="248" y="119"/>
                </a:lnTo>
                <a:lnTo>
                  <a:pt x="247" y="113"/>
                </a:lnTo>
                <a:lnTo>
                  <a:pt x="245" y="100"/>
                </a:lnTo>
                <a:lnTo>
                  <a:pt x="242" y="93"/>
                </a:lnTo>
                <a:lnTo>
                  <a:pt x="240" y="90"/>
                </a:lnTo>
                <a:lnTo>
                  <a:pt x="239" y="88"/>
                </a:lnTo>
                <a:lnTo>
                  <a:pt x="237" y="87"/>
                </a:lnTo>
                <a:lnTo>
                  <a:pt x="235" y="88"/>
                </a:lnTo>
                <a:lnTo>
                  <a:pt x="234" y="90"/>
                </a:lnTo>
                <a:lnTo>
                  <a:pt x="234" y="90"/>
                </a:lnTo>
                <a:lnTo>
                  <a:pt x="230" y="97"/>
                </a:lnTo>
                <a:lnTo>
                  <a:pt x="225" y="107"/>
                </a:lnTo>
                <a:lnTo>
                  <a:pt x="215" y="133"/>
                </a:lnTo>
                <a:lnTo>
                  <a:pt x="210" y="145"/>
                </a:lnTo>
                <a:lnTo>
                  <a:pt x="206" y="155"/>
                </a:lnTo>
                <a:lnTo>
                  <a:pt x="201" y="160"/>
                </a:lnTo>
                <a:lnTo>
                  <a:pt x="200" y="160"/>
                </a:lnTo>
                <a:lnTo>
                  <a:pt x="199" y="159"/>
                </a:lnTo>
                <a:lnTo>
                  <a:pt x="199" y="159"/>
                </a:lnTo>
                <a:lnTo>
                  <a:pt x="196" y="154"/>
                </a:lnTo>
                <a:lnTo>
                  <a:pt x="195" y="147"/>
                </a:lnTo>
                <a:lnTo>
                  <a:pt x="192" y="132"/>
                </a:lnTo>
                <a:lnTo>
                  <a:pt x="190" y="126"/>
                </a:lnTo>
                <a:lnTo>
                  <a:pt x="189" y="121"/>
                </a:lnTo>
                <a:lnTo>
                  <a:pt x="187" y="118"/>
                </a:lnTo>
                <a:lnTo>
                  <a:pt x="185" y="118"/>
                </a:lnTo>
                <a:lnTo>
                  <a:pt x="184" y="119"/>
                </a:lnTo>
                <a:lnTo>
                  <a:pt x="184" y="119"/>
                </a:lnTo>
                <a:lnTo>
                  <a:pt x="182" y="124"/>
                </a:lnTo>
                <a:lnTo>
                  <a:pt x="179" y="134"/>
                </a:lnTo>
                <a:lnTo>
                  <a:pt x="175" y="162"/>
                </a:lnTo>
                <a:lnTo>
                  <a:pt x="173" y="190"/>
                </a:lnTo>
                <a:lnTo>
                  <a:pt x="170" y="201"/>
                </a:lnTo>
                <a:lnTo>
                  <a:pt x="169" y="209"/>
                </a:lnTo>
                <a:lnTo>
                  <a:pt x="169" y="209"/>
                </a:lnTo>
                <a:lnTo>
                  <a:pt x="168" y="215"/>
                </a:lnTo>
                <a:lnTo>
                  <a:pt x="167" y="224"/>
                </a:lnTo>
                <a:lnTo>
                  <a:pt x="164" y="243"/>
                </a:lnTo>
                <a:lnTo>
                  <a:pt x="162" y="263"/>
                </a:lnTo>
                <a:lnTo>
                  <a:pt x="161" y="270"/>
                </a:lnTo>
                <a:lnTo>
                  <a:pt x="159" y="273"/>
                </a:lnTo>
                <a:lnTo>
                  <a:pt x="159" y="273"/>
                </a:lnTo>
                <a:lnTo>
                  <a:pt x="125" y="319"/>
                </a:lnTo>
                <a:lnTo>
                  <a:pt x="99" y="354"/>
                </a:lnTo>
                <a:lnTo>
                  <a:pt x="80" y="377"/>
                </a:lnTo>
                <a:lnTo>
                  <a:pt x="80" y="377"/>
                </a:lnTo>
                <a:lnTo>
                  <a:pt x="59" y="405"/>
                </a:lnTo>
                <a:lnTo>
                  <a:pt x="44" y="425"/>
                </a:lnTo>
                <a:lnTo>
                  <a:pt x="31" y="446"/>
                </a:lnTo>
                <a:lnTo>
                  <a:pt x="17" y="468"/>
                </a:lnTo>
                <a:lnTo>
                  <a:pt x="7" y="488"/>
                </a:lnTo>
                <a:lnTo>
                  <a:pt x="3" y="496"/>
                </a:lnTo>
                <a:lnTo>
                  <a:pt x="1" y="505"/>
                </a:lnTo>
                <a:lnTo>
                  <a:pt x="0" y="511"/>
                </a:lnTo>
                <a:lnTo>
                  <a:pt x="1" y="516"/>
                </a:lnTo>
                <a:lnTo>
                  <a:pt x="1" y="516"/>
                </a:lnTo>
                <a:lnTo>
                  <a:pt x="5" y="524"/>
                </a:lnTo>
                <a:lnTo>
                  <a:pt x="10" y="531"/>
                </a:lnTo>
                <a:lnTo>
                  <a:pt x="14" y="537"/>
                </a:lnTo>
                <a:lnTo>
                  <a:pt x="21" y="544"/>
                </a:lnTo>
                <a:lnTo>
                  <a:pt x="28" y="547"/>
                </a:lnTo>
                <a:lnTo>
                  <a:pt x="37" y="551"/>
                </a:lnTo>
                <a:lnTo>
                  <a:pt x="45" y="555"/>
                </a:lnTo>
                <a:lnTo>
                  <a:pt x="55" y="556"/>
                </a:lnTo>
                <a:lnTo>
                  <a:pt x="55" y="556"/>
                </a:lnTo>
                <a:lnTo>
                  <a:pt x="170" y="567"/>
                </a:lnTo>
                <a:lnTo>
                  <a:pt x="263" y="576"/>
                </a:lnTo>
                <a:lnTo>
                  <a:pt x="263" y="576"/>
                </a:lnTo>
                <a:lnTo>
                  <a:pt x="309" y="684"/>
                </a:lnTo>
                <a:lnTo>
                  <a:pt x="341" y="762"/>
                </a:lnTo>
                <a:lnTo>
                  <a:pt x="352" y="790"/>
                </a:lnTo>
                <a:lnTo>
                  <a:pt x="357" y="804"/>
                </a:lnTo>
                <a:lnTo>
                  <a:pt x="357" y="804"/>
                </a:lnTo>
                <a:lnTo>
                  <a:pt x="357" y="812"/>
                </a:lnTo>
                <a:lnTo>
                  <a:pt x="355" y="823"/>
                </a:lnTo>
                <a:lnTo>
                  <a:pt x="348" y="849"/>
                </a:lnTo>
                <a:lnTo>
                  <a:pt x="333" y="888"/>
                </a:lnTo>
                <a:lnTo>
                  <a:pt x="333" y="888"/>
                </a:lnTo>
                <a:lnTo>
                  <a:pt x="333" y="891"/>
                </a:lnTo>
                <a:lnTo>
                  <a:pt x="333" y="891"/>
                </a:lnTo>
                <a:lnTo>
                  <a:pt x="336" y="890"/>
                </a:lnTo>
                <a:lnTo>
                  <a:pt x="338" y="891"/>
                </a:lnTo>
                <a:lnTo>
                  <a:pt x="339" y="893"/>
                </a:lnTo>
                <a:lnTo>
                  <a:pt x="339" y="898"/>
                </a:lnTo>
                <a:lnTo>
                  <a:pt x="338" y="908"/>
                </a:lnTo>
                <a:lnTo>
                  <a:pt x="338" y="908"/>
                </a:lnTo>
                <a:lnTo>
                  <a:pt x="336" y="918"/>
                </a:lnTo>
                <a:lnTo>
                  <a:pt x="336" y="927"/>
                </a:lnTo>
                <a:lnTo>
                  <a:pt x="338" y="938"/>
                </a:lnTo>
                <a:lnTo>
                  <a:pt x="338" y="943"/>
                </a:lnTo>
                <a:lnTo>
                  <a:pt x="336" y="947"/>
                </a:lnTo>
                <a:lnTo>
                  <a:pt x="333" y="952"/>
                </a:lnTo>
                <a:lnTo>
                  <a:pt x="328" y="958"/>
                </a:lnTo>
                <a:lnTo>
                  <a:pt x="328" y="958"/>
                </a:lnTo>
                <a:lnTo>
                  <a:pt x="320" y="967"/>
                </a:lnTo>
                <a:lnTo>
                  <a:pt x="313" y="976"/>
                </a:lnTo>
                <a:lnTo>
                  <a:pt x="298" y="1001"/>
                </a:lnTo>
                <a:lnTo>
                  <a:pt x="288" y="1024"/>
                </a:lnTo>
                <a:lnTo>
                  <a:pt x="283" y="1032"/>
                </a:lnTo>
                <a:lnTo>
                  <a:pt x="318" y="1042"/>
                </a:lnTo>
                <a:lnTo>
                  <a:pt x="318" y="1042"/>
                </a:lnTo>
                <a:lnTo>
                  <a:pt x="297" y="1133"/>
                </a:lnTo>
                <a:lnTo>
                  <a:pt x="282" y="1202"/>
                </a:lnTo>
                <a:lnTo>
                  <a:pt x="276" y="1231"/>
                </a:lnTo>
                <a:lnTo>
                  <a:pt x="273" y="1251"/>
                </a:lnTo>
                <a:lnTo>
                  <a:pt x="273" y="1251"/>
                </a:lnTo>
                <a:lnTo>
                  <a:pt x="273" y="1270"/>
                </a:lnTo>
                <a:lnTo>
                  <a:pt x="274" y="1300"/>
                </a:lnTo>
                <a:lnTo>
                  <a:pt x="278" y="1376"/>
                </a:lnTo>
                <a:lnTo>
                  <a:pt x="283" y="1449"/>
                </a:lnTo>
                <a:lnTo>
                  <a:pt x="284" y="1476"/>
                </a:lnTo>
                <a:lnTo>
                  <a:pt x="283" y="1494"/>
                </a:lnTo>
                <a:lnTo>
                  <a:pt x="283" y="1494"/>
                </a:lnTo>
                <a:lnTo>
                  <a:pt x="282" y="1510"/>
                </a:lnTo>
                <a:lnTo>
                  <a:pt x="279" y="1537"/>
                </a:lnTo>
                <a:lnTo>
                  <a:pt x="276" y="1608"/>
                </a:lnTo>
                <a:lnTo>
                  <a:pt x="272" y="1679"/>
                </a:lnTo>
                <a:lnTo>
                  <a:pt x="271" y="1706"/>
                </a:lnTo>
                <a:lnTo>
                  <a:pt x="268" y="1722"/>
                </a:lnTo>
                <a:lnTo>
                  <a:pt x="268" y="1722"/>
                </a:lnTo>
                <a:lnTo>
                  <a:pt x="266" y="1743"/>
                </a:lnTo>
                <a:lnTo>
                  <a:pt x="265" y="1764"/>
                </a:lnTo>
                <a:lnTo>
                  <a:pt x="265" y="1780"/>
                </a:lnTo>
                <a:lnTo>
                  <a:pt x="265" y="1785"/>
                </a:lnTo>
                <a:lnTo>
                  <a:pt x="263" y="1786"/>
                </a:lnTo>
                <a:lnTo>
                  <a:pt x="313" y="1786"/>
                </a:lnTo>
                <a:lnTo>
                  <a:pt x="313" y="1786"/>
                </a:lnTo>
                <a:lnTo>
                  <a:pt x="322" y="1788"/>
                </a:lnTo>
                <a:lnTo>
                  <a:pt x="331" y="1789"/>
                </a:lnTo>
                <a:lnTo>
                  <a:pt x="343" y="1791"/>
                </a:lnTo>
                <a:lnTo>
                  <a:pt x="343" y="1791"/>
                </a:lnTo>
                <a:lnTo>
                  <a:pt x="349" y="1814"/>
                </a:lnTo>
                <a:lnTo>
                  <a:pt x="360" y="1866"/>
                </a:lnTo>
                <a:lnTo>
                  <a:pt x="367" y="1897"/>
                </a:lnTo>
                <a:lnTo>
                  <a:pt x="372" y="1925"/>
                </a:lnTo>
                <a:lnTo>
                  <a:pt x="376" y="1951"/>
                </a:lnTo>
                <a:lnTo>
                  <a:pt x="377" y="1970"/>
                </a:lnTo>
                <a:lnTo>
                  <a:pt x="377" y="1970"/>
                </a:lnTo>
                <a:lnTo>
                  <a:pt x="376" y="1984"/>
                </a:lnTo>
                <a:lnTo>
                  <a:pt x="371" y="1997"/>
                </a:lnTo>
                <a:lnTo>
                  <a:pt x="365" y="2011"/>
                </a:lnTo>
                <a:lnTo>
                  <a:pt x="357" y="2022"/>
                </a:lnTo>
                <a:lnTo>
                  <a:pt x="350" y="2034"/>
                </a:lnTo>
                <a:lnTo>
                  <a:pt x="340" y="2044"/>
                </a:lnTo>
                <a:lnTo>
                  <a:pt x="323" y="2064"/>
                </a:lnTo>
                <a:lnTo>
                  <a:pt x="323" y="2064"/>
                </a:lnTo>
                <a:lnTo>
                  <a:pt x="305" y="2082"/>
                </a:lnTo>
                <a:lnTo>
                  <a:pt x="291" y="2096"/>
                </a:lnTo>
                <a:lnTo>
                  <a:pt x="286" y="2104"/>
                </a:lnTo>
                <a:lnTo>
                  <a:pt x="282" y="2109"/>
                </a:lnTo>
                <a:lnTo>
                  <a:pt x="281" y="2115"/>
                </a:lnTo>
                <a:lnTo>
                  <a:pt x="282" y="2116"/>
                </a:lnTo>
                <a:lnTo>
                  <a:pt x="283" y="2119"/>
                </a:lnTo>
                <a:lnTo>
                  <a:pt x="283" y="2119"/>
                </a:lnTo>
                <a:lnTo>
                  <a:pt x="288" y="2123"/>
                </a:lnTo>
                <a:lnTo>
                  <a:pt x="293" y="2125"/>
                </a:lnTo>
                <a:lnTo>
                  <a:pt x="304" y="2130"/>
                </a:lnTo>
                <a:lnTo>
                  <a:pt x="318" y="2134"/>
                </a:lnTo>
                <a:lnTo>
                  <a:pt x="318" y="2134"/>
                </a:lnTo>
                <a:lnTo>
                  <a:pt x="324" y="2137"/>
                </a:lnTo>
                <a:lnTo>
                  <a:pt x="330" y="2139"/>
                </a:lnTo>
                <a:lnTo>
                  <a:pt x="334" y="2139"/>
                </a:lnTo>
                <a:lnTo>
                  <a:pt x="338" y="2139"/>
                </a:lnTo>
                <a:lnTo>
                  <a:pt x="338" y="2139"/>
                </a:lnTo>
                <a:lnTo>
                  <a:pt x="350" y="2137"/>
                </a:lnTo>
                <a:lnTo>
                  <a:pt x="369" y="2135"/>
                </a:lnTo>
                <a:lnTo>
                  <a:pt x="378" y="2134"/>
                </a:lnTo>
                <a:lnTo>
                  <a:pt x="387" y="2130"/>
                </a:lnTo>
                <a:lnTo>
                  <a:pt x="396" y="2125"/>
                </a:lnTo>
                <a:lnTo>
                  <a:pt x="402" y="2119"/>
                </a:lnTo>
                <a:lnTo>
                  <a:pt x="402" y="2119"/>
                </a:lnTo>
                <a:lnTo>
                  <a:pt x="428" y="2083"/>
                </a:lnTo>
                <a:lnTo>
                  <a:pt x="440" y="2065"/>
                </a:lnTo>
                <a:lnTo>
                  <a:pt x="447" y="2054"/>
                </a:lnTo>
                <a:lnTo>
                  <a:pt x="447" y="2054"/>
                </a:lnTo>
                <a:lnTo>
                  <a:pt x="448" y="2051"/>
                </a:lnTo>
                <a:lnTo>
                  <a:pt x="450" y="2049"/>
                </a:lnTo>
                <a:lnTo>
                  <a:pt x="455" y="2047"/>
                </a:lnTo>
                <a:lnTo>
                  <a:pt x="461" y="2044"/>
                </a:lnTo>
                <a:lnTo>
                  <a:pt x="464" y="2042"/>
                </a:lnTo>
                <a:lnTo>
                  <a:pt x="466" y="2039"/>
                </a:lnTo>
                <a:lnTo>
                  <a:pt x="466" y="2039"/>
                </a:lnTo>
                <a:lnTo>
                  <a:pt x="481" y="2020"/>
                </a:lnTo>
                <a:lnTo>
                  <a:pt x="481" y="2020"/>
                </a:lnTo>
                <a:lnTo>
                  <a:pt x="483" y="2021"/>
                </a:lnTo>
                <a:lnTo>
                  <a:pt x="485" y="2025"/>
                </a:lnTo>
                <a:lnTo>
                  <a:pt x="491" y="2030"/>
                </a:lnTo>
                <a:lnTo>
                  <a:pt x="501" y="2034"/>
                </a:lnTo>
                <a:lnTo>
                  <a:pt x="501" y="2034"/>
                </a:lnTo>
                <a:lnTo>
                  <a:pt x="509" y="2038"/>
                </a:lnTo>
                <a:lnTo>
                  <a:pt x="509" y="2038"/>
                </a:lnTo>
                <a:lnTo>
                  <a:pt x="509" y="2039"/>
                </a:lnTo>
                <a:lnTo>
                  <a:pt x="510" y="2042"/>
                </a:lnTo>
                <a:lnTo>
                  <a:pt x="515" y="2048"/>
                </a:lnTo>
                <a:lnTo>
                  <a:pt x="526" y="2059"/>
                </a:lnTo>
                <a:lnTo>
                  <a:pt x="526" y="2059"/>
                </a:lnTo>
                <a:lnTo>
                  <a:pt x="536" y="2070"/>
                </a:lnTo>
                <a:lnTo>
                  <a:pt x="546" y="2082"/>
                </a:lnTo>
                <a:lnTo>
                  <a:pt x="563" y="2103"/>
                </a:lnTo>
                <a:lnTo>
                  <a:pt x="572" y="2113"/>
                </a:lnTo>
                <a:lnTo>
                  <a:pt x="582" y="2120"/>
                </a:lnTo>
                <a:lnTo>
                  <a:pt x="593" y="2126"/>
                </a:lnTo>
                <a:lnTo>
                  <a:pt x="599" y="2128"/>
                </a:lnTo>
                <a:lnTo>
                  <a:pt x="605" y="2129"/>
                </a:lnTo>
                <a:lnTo>
                  <a:pt x="605" y="2129"/>
                </a:lnTo>
                <a:lnTo>
                  <a:pt x="627" y="2130"/>
                </a:lnTo>
                <a:lnTo>
                  <a:pt x="643" y="2130"/>
                </a:lnTo>
                <a:lnTo>
                  <a:pt x="653" y="2128"/>
                </a:lnTo>
                <a:lnTo>
                  <a:pt x="660" y="2124"/>
                </a:lnTo>
                <a:lnTo>
                  <a:pt x="660" y="2124"/>
                </a:lnTo>
                <a:lnTo>
                  <a:pt x="669" y="2116"/>
                </a:lnTo>
                <a:lnTo>
                  <a:pt x="673" y="2111"/>
                </a:lnTo>
                <a:lnTo>
                  <a:pt x="674" y="2104"/>
                </a:lnTo>
                <a:lnTo>
                  <a:pt x="674" y="2104"/>
                </a:lnTo>
                <a:lnTo>
                  <a:pt x="676" y="2095"/>
                </a:lnTo>
                <a:lnTo>
                  <a:pt x="676" y="2092"/>
                </a:lnTo>
                <a:lnTo>
                  <a:pt x="674" y="2088"/>
                </a:lnTo>
                <a:lnTo>
                  <a:pt x="672" y="2084"/>
                </a:lnTo>
                <a:lnTo>
                  <a:pt x="667" y="2079"/>
                </a:lnTo>
                <a:lnTo>
                  <a:pt x="650" y="2064"/>
                </a:lnTo>
                <a:lnTo>
                  <a:pt x="650" y="2064"/>
                </a:lnTo>
                <a:lnTo>
                  <a:pt x="626" y="2046"/>
                </a:lnTo>
                <a:lnTo>
                  <a:pt x="604" y="2027"/>
                </a:lnTo>
                <a:lnTo>
                  <a:pt x="595" y="2017"/>
                </a:lnTo>
                <a:lnTo>
                  <a:pt x="588" y="2008"/>
                </a:lnTo>
                <a:lnTo>
                  <a:pt x="583" y="1999"/>
                </a:lnTo>
                <a:lnTo>
                  <a:pt x="582" y="1995"/>
                </a:lnTo>
                <a:lnTo>
                  <a:pt x="580" y="1990"/>
                </a:lnTo>
                <a:lnTo>
                  <a:pt x="580" y="1990"/>
                </a:lnTo>
                <a:lnTo>
                  <a:pt x="580" y="1984"/>
                </a:lnTo>
                <a:lnTo>
                  <a:pt x="583" y="1975"/>
                </a:lnTo>
                <a:lnTo>
                  <a:pt x="589" y="1950"/>
                </a:lnTo>
                <a:lnTo>
                  <a:pt x="599" y="1920"/>
                </a:lnTo>
                <a:lnTo>
                  <a:pt x="610" y="1887"/>
                </a:lnTo>
                <a:lnTo>
                  <a:pt x="630" y="1827"/>
                </a:lnTo>
                <a:lnTo>
                  <a:pt x="640" y="1801"/>
                </a:lnTo>
                <a:lnTo>
                  <a:pt x="640" y="1801"/>
                </a:lnTo>
                <a:lnTo>
                  <a:pt x="667" y="1795"/>
                </a:lnTo>
                <a:lnTo>
                  <a:pt x="686" y="1790"/>
                </a:lnTo>
                <a:lnTo>
                  <a:pt x="692" y="1788"/>
                </a:lnTo>
                <a:lnTo>
                  <a:pt x="694" y="1786"/>
                </a:lnTo>
                <a:lnTo>
                  <a:pt x="694" y="1786"/>
                </a:lnTo>
                <a:lnTo>
                  <a:pt x="697" y="1778"/>
                </a:lnTo>
                <a:lnTo>
                  <a:pt x="702" y="1760"/>
                </a:lnTo>
                <a:lnTo>
                  <a:pt x="708" y="1743"/>
                </a:lnTo>
                <a:lnTo>
                  <a:pt x="709" y="1737"/>
                </a:lnTo>
                <a:lnTo>
                  <a:pt x="709" y="1732"/>
                </a:lnTo>
                <a:lnTo>
                  <a:pt x="709" y="1732"/>
                </a:lnTo>
                <a:lnTo>
                  <a:pt x="712" y="1688"/>
                </a:lnTo>
                <a:lnTo>
                  <a:pt x="717" y="1595"/>
                </a:lnTo>
                <a:lnTo>
                  <a:pt x="721" y="1495"/>
                </a:lnTo>
                <a:lnTo>
                  <a:pt x="724" y="1453"/>
                </a:lnTo>
                <a:lnTo>
                  <a:pt x="724" y="1424"/>
                </a:lnTo>
                <a:lnTo>
                  <a:pt x="724" y="1424"/>
                </a:lnTo>
                <a:lnTo>
                  <a:pt x="725" y="1404"/>
                </a:lnTo>
                <a:lnTo>
                  <a:pt x="728" y="1385"/>
                </a:lnTo>
                <a:lnTo>
                  <a:pt x="738" y="1346"/>
                </a:lnTo>
                <a:lnTo>
                  <a:pt x="743" y="1325"/>
                </a:lnTo>
                <a:lnTo>
                  <a:pt x="745" y="1301"/>
                </a:lnTo>
                <a:lnTo>
                  <a:pt x="746" y="1289"/>
                </a:lnTo>
                <a:lnTo>
                  <a:pt x="746" y="1275"/>
                </a:lnTo>
                <a:lnTo>
                  <a:pt x="745" y="1261"/>
                </a:lnTo>
                <a:lnTo>
                  <a:pt x="744" y="1246"/>
                </a:lnTo>
                <a:lnTo>
                  <a:pt x="744" y="1246"/>
                </a:lnTo>
                <a:lnTo>
                  <a:pt x="735" y="1184"/>
                </a:lnTo>
                <a:lnTo>
                  <a:pt x="725" y="1128"/>
                </a:lnTo>
                <a:lnTo>
                  <a:pt x="718" y="1088"/>
                </a:lnTo>
                <a:lnTo>
                  <a:pt x="714" y="1072"/>
                </a:lnTo>
                <a:lnTo>
                  <a:pt x="714" y="1072"/>
                </a:lnTo>
                <a:lnTo>
                  <a:pt x="715" y="1071"/>
                </a:lnTo>
                <a:lnTo>
                  <a:pt x="719" y="1071"/>
                </a:lnTo>
                <a:lnTo>
                  <a:pt x="733" y="1070"/>
                </a:lnTo>
                <a:lnTo>
                  <a:pt x="740" y="1070"/>
                </a:lnTo>
                <a:lnTo>
                  <a:pt x="746" y="1067"/>
                </a:lnTo>
                <a:lnTo>
                  <a:pt x="751" y="1066"/>
                </a:lnTo>
                <a:lnTo>
                  <a:pt x="752" y="1063"/>
                </a:lnTo>
                <a:lnTo>
                  <a:pt x="754" y="1062"/>
                </a:lnTo>
                <a:lnTo>
                  <a:pt x="754" y="1062"/>
                </a:lnTo>
                <a:lnTo>
                  <a:pt x="752" y="1048"/>
                </a:lnTo>
                <a:lnTo>
                  <a:pt x="750" y="1017"/>
                </a:lnTo>
                <a:lnTo>
                  <a:pt x="740" y="929"/>
                </a:lnTo>
                <a:lnTo>
                  <a:pt x="728" y="839"/>
                </a:lnTo>
                <a:lnTo>
                  <a:pt x="723" y="807"/>
                </a:lnTo>
                <a:lnTo>
                  <a:pt x="719" y="789"/>
                </a:lnTo>
                <a:lnTo>
                  <a:pt x="719" y="789"/>
                </a:lnTo>
                <a:lnTo>
                  <a:pt x="717" y="779"/>
                </a:lnTo>
                <a:lnTo>
                  <a:pt x="714" y="766"/>
                </a:lnTo>
                <a:lnTo>
                  <a:pt x="710" y="733"/>
                </a:lnTo>
                <a:lnTo>
                  <a:pt x="709" y="704"/>
                </a:lnTo>
                <a:lnTo>
                  <a:pt x="709" y="685"/>
                </a:lnTo>
                <a:lnTo>
                  <a:pt x="709" y="685"/>
                </a:lnTo>
                <a:lnTo>
                  <a:pt x="715" y="659"/>
                </a:lnTo>
                <a:lnTo>
                  <a:pt x="729" y="612"/>
                </a:lnTo>
                <a:lnTo>
                  <a:pt x="741" y="563"/>
                </a:lnTo>
                <a:lnTo>
                  <a:pt x="746" y="544"/>
                </a:lnTo>
                <a:lnTo>
                  <a:pt x="749" y="531"/>
                </a:lnTo>
                <a:lnTo>
                  <a:pt x="749" y="531"/>
                </a:lnTo>
                <a:lnTo>
                  <a:pt x="751" y="526"/>
                </a:lnTo>
                <a:lnTo>
                  <a:pt x="757" y="519"/>
                </a:lnTo>
                <a:lnTo>
                  <a:pt x="766" y="511"/>
                </a:lnTo>
                <a:lnTo>
                  <a:pt x="777" y="501"/>
                </a:lnTo>
                <a:lnTo>
                  <a:pt x="804" y="480"/>
                </a:lnTo>
                <a:lnTo>
                  <a:pt x="838" y="457"/>
                </a:lnTo>
                <a:lnTo>
                  <a:pt x="902" y="413"/>
                </a:lnTo>
                <a:lnTo>
                  <a:pt x="942" y="387"/>
                </a:lnTo>
                <a:lnTo>
                  <a:pt x="942" y="387"/>
                </a:lnTo>
                <a:lnTo>
                  <a:pt x="960" y="374"/>
                </a:lnTo>
                <a:lnTo>
                  <a:pt x="981" y="360"/>
                </a:lnTo>
                <a:lnTo>
                  <a:pt x="989" y="354"/>
                </a:lnTo>
                <a:lnTo>
                  <a:pt x="996" y="346"/>
                </a:lnTo>
                <a:lnTo>
                  <a:pt x="1000" y="340"/>
                </a:lnTo>
                <a:lnTo>
                  <a:pt x="1001" y="336"/>
                </a:lnTo>
                <a:lnTo>
                  <a:pt x="1001" y="333"/>
                </a:lnTo>
                <a:lnTo>
                  <a:pt x="1001" y="333"/>
                </a:lnTo>
                <a:lnTo>
                  <a:pt x="999" y="328"/>
                </a:lnTo>
                <a:lnTo>
                  <a:pt x="990" y="320"/>
                </a:lnTo>
                <a:lnTo>
                  <a:pt x="964" y="298"/>
                </a:lnTo>
                <a:lnTo>
                  <a:pt x="927" y="270"/>
                </a:lnTo>
                <a:lnTo>
                  <a:pt x="884" y="239"/>
                </a:lnTo>
                <a:lnTo>
                  <a:pt x="804" y="184"/>
                </a:lnTo>
                <a:lnTo>
                  <a:pt x="769" y="159"/>
                </a:lnTo>
                <a:lnTo>
                  <a:pt x="749" y="144"/>
                </a:lnTo>
                <a:lnTo>
                  <a:pt x="749" y="144"/>
                </a:lnTo>
                <a:lnTo>
                  <a:pt x="747" y="143"/>
                </a:lnTo>
                <a:lnTo>
                  <a:pt x="744" y="137"/>
                </a:lnTo>
                <a:lnTo>
                  <a:pt x="739" y="126"/>
                </a:lnTo>
                <a:lnTo>
                  <a:pt x="734" y="110"/>
                </a:lnTo>
                <a:lnTo>
                  <a:pt x="734" y="110"/>
                </a:lnTo>
                <a:lnTo>
                  <a:pt x="731" y="100"/>
                </a:lnTo>
                <a:lnTo>
                  <a:pt x="728" y="92"/>
                </a:lnTo>
                <a:lnTo>
                  <a:pt x="721" y="77"/>
                </a:lnTo>
                <a:lnTo>
                  <a:pt x="717" y="69"/>
                </a:lnTo>
                <a:lnTo>
                  <a:pt x="714" y="65"/>
                </a:lnTo>
                <a:lnTo>
                  <a:pt x="714" y="65"/>
                </a:lnTo>
                <a:lnTo>
                  <a:pt x="707" y="33"/>
                </a:lnTo>
                <a:lnTo>
                  <a:pt x="700" y="10"/>
                </a:lnTo>
                <a:lnTo>
                  <a:pt x="697" y="3"/>
                </a:lnTo>
                <a:lnTo>
                  <a:pt x="695" y="0"/>
                </a:lnTo>
                <a:lnTo>
                  <a:pt x="694" y="0"/>
                </a:lnTo>
                <a:lnTo>
                  <a:pt x="694" y="0"/>
                </a:lnTo>
                <a:lnTo>
                  <a:pt x="693" y="2"/>
                </a:lnTo>
                <a:lnTo>
                  <a:pt x="693" y="4"/>
                </a:lnTo>
                <a:lnTo>
                  <a:pt x="692" y="13"/>
                </a:lnTo>
                <a:lnTo>
                  <a:pt x="691" y="39"/>
                </a:lnTo>
                <a:lnTo>
                  <a:pt x="691" y="51"/>
                </a:lnTo>
                <a:lnTo>
                  <a:pt x="689" y="61"/>
                </a:lnTo>
                <a:lnTo>
                  <a:pt x="688" y="65"/>
                </a:lnTo>
                <a:lnTo>
                  <a:pt x="687" y="66"/>
                </a:lnTo>
                <a:lnTo>
                  <a:pt x="686" y="66"/>
                </a:lnTo>
                <a:lnTo>
                  <a:pt x="684" y="65"/>
                </a:lnTo>
                <a:lnTo>
                  <a:pt x="684" y="65"/>
                </a:lnTo>
                <a:lnTo>
                  <a:pt x="672" y="48"/>
                </a:lnTo>
                <a:lnTo>
                  <a:pt x="655" y="25"/>
                </a:lnTo>
                <a:lnTo>
                  <a:pt x="639" y="7"/>
                </a:lnTo>
                <a:lnTo>
                  <a:pt x="632" y="2"/>
                </a:lnTo>
                <a:lnTo>
                  <a:pt x="631" y="0"/>
                </a:lnTo>
                <a:lnTo>
                  <a:pt x="630" y="0"/>
                </a:lnTo>
                <a:lnTo>
                  <a:pt x="630" y="0"/>
                </a:lnTo>
                <a:lnTo>
                  <a:pt x="630" y="4"/>
                </a:lnTo>
                <a:lnTo>
                  <a:pt x="632" y="13"/>
                </a:lnTo>
                <a:lnTo>
                  <a:pt x="639" y="35"/>
                </a:lnTo>
                <a:lnTo>
                  <a:pt x="650" y="70"/>
                </a:lnTo>
                <a:lnTo>
                  <a:pt x="650" y="70"/>
                </a:lnTo>
                <a:lnTo>
                  <a:pt x="643" y="57"/>
                </a:lnTo>
                <a:lnTo>
                  <a:pt x="630" y="35"/>
                </a:lnTo>
                <a:lnTo>
                  <a:pt x="615" y="14"/>
                </a:lnTo>
                <a:lnTo>
                  <a:pt x="609" y="8"/>
                </a:lnTo>
                <a:lnTo>
                  <a:pt x="606" y="5"/>
                </a:lnTo>
                <a:lnTo>
                  <a:pt x="605" y="5"/>
                </a:lnTo>
                <a:lnTo>
                  <a:pt x="605" y="5"/>
                </a:lnTo>
                <a:lnTo>
                  <a:pt x="604" y="7"/>
                </a:lnTo>
                <a:lnTo>
                  <a:pt x="605" y="9"/>
                </a:lnTo>
                <a:lnTo>
                  <a:pt x="608" y="19"/>
                </a:lnTo>
                <a:lnTo>
                  <a:pt x="617" y="49"/>
                </a:lnTo>
                <a:lnTo>
                  <a:pt x="627" y="77"/>
                </a:lnTo>
                <a:lnTo>
                  <a:pt x="630" y="86"/>
                </a:lnTo>
                <a:lnTo>
                  <a:pt x="631" y="88"/>
                </a:lnTo>
                <a:lnTo>
                  <a:pt x="630" y="90"/>
                </a:lnTo>
                <a:lnTo>
                  <a:pt x="630" y="90"/>
                </a:lnTo>
                <a:lnTo>
                  <a:pt x="626" y="88"/>
                </a:lnTo>
                <a:lnTo>
                  <a:pt x="619" y="85"/>
                </a:lnTo>
                <a:lnTo>
                  <a:pt x="601" y="74"/>
                </a:lnTo>
                <a:lnTo>
                  <a:pt x="583" y="62"/>
                </a:lnTo>
                <a:lnTo>
                  <a:pt x="575" y="60"/>
                </a:lnTo>
                <a:lnTo>
                  <a:pt x="573" y="60"/>
                </a:lnTo>
                <a:lnTo>
                  <a:pt x="570" y="60"/>
                </a:lnTo>
                <a:lnTo>
                  <a:pt x="570" y="60"/>
                </a:lnTo>
                <a:lnTo>
                  <a:pt x="569" y="61"/>
                </a:lnTo>
                <a:lnTo>
                  <a:pt x="570" y="65"/>
                </a:lnTo>
                <a:lnTo>
                  <a:pt x="578" y="76"/>
                </a:lnTo>
                <a:lnTo>
                  <a:pt x="601" y="107"/>
                </a:lnTo>
                <a:lnTo>
                  <a:pt x="626" y="139"/>
                </a:lnTo>
                <a:lnTo>
                  <a:pt x="634" y="149"/>
                </a:lnTo>
                <a:lnTo>
                  <a:pt x="635" y="153"/>
                </a:lnTo>
                <a:lnTo>
                  <a:pt x="635" y="154"/>
                </a:lnTo>
                <a:lnTo>
                  <a:pt x="635" y="154"/>
                </a:lnTo>
                <a:lnTo>
                  <a:pt x="625" y="159"/>
                </a:lnTo>
                <a:lnTo>
                  <a:pt x="608" y="168"/>
                </a:lnTo>
                <a:lnTo>
                  <a:pt x="599" y="173"/>
                </a:lnTo>
                <a:lnTo>
                  <a:pt x="593" y="178"/>
                </a:lnTo>
                <a:lnTo>
                  <a:pt x="588" y="184"/>
                </a:lnTo>
                <a:lnTo>
                  <a:pt x="585" y="186"/>
                </a:lnTo>
                <a:lnTo>
                  <a:pt x="585" y="189"/>
                </a:lnTo>
                <a:lnTo>
                  <a:pt x="585" y="189"/>
                </a:lnTo>
                <a:lnTo>
                  <a:pt x="585" y="194"/>
                </a:lnTo>
                <a:lnTo>
                  <a:pt x="587" y="196"/>
                </a:lnTo>
                <a:lnTo>
                  <a:pt x="589" y="199"/>
                </a:lnTo>
                <a:lnTo>
                  <a:pt x="593" y="200"/>
                </a:lnTo>
                <a:lnTo>
                  <a:pt x="595" y="201"/>
                </a:lnTo>
                <a:lnTo>
                  <a:pt x="600" y="201"/>
                </a:lnTo>
                <a:lnTo>
                  <a:pt x="610" y="199"/>
                </a:lnTo>
                <a:lnTo>
                  <a:pt x="610" y="199"/>
                </a:lnTo>
                <a:lnTo>
                  <a:pt x="622" y="196"/>
                </a:lnTo>
                <a:lnTo>
                  <a:pt x="636" y="194"/>
                </a:lnTo>
                <a:lnTo>
                  <a:pt x="653" y="193"/>
                </a:lnTo>
                <a:lnTo>
                  <a:pt x="674" y="194"/>
                </a:lnTo>
                <a:lnTo>
                  <a:pt x="674" y="194"/>
                </a:lnTo>
                <a:lnTo>
                  <a:pt x="693" y="195"/>
                </a:lnTo>
                <a:lnTo>
                  <a:pt x="705" y="196"/>
                </a:lnTo>
                <a:lnTo>
                  <a:pt x="712" y="198"/>
                </a:lnTo>
                <a:lnTo>
                  <a:pt x="714" y="199"/>
                </a:lnTo>
                <a:lnTo>
                  <a:pt x="714" y="199"/>
                </a:lnTo>
                <a:lnTo>
                  <a:pt x="736" y="219"/>
                </a:lnTo>
                <a:lnTo>
                  <a:pt x="785" y="260"/>
                </a:lnTo>
                <a:lnTo>
                  <a:pt x="853" y="318"/>
                </a:lnTo>
                <a:lnTo>
                  <a:pt x="709" y="368"/>
                </a:lnTo>
                <a:lnTo>
                  <a:pt x="709" y="368"/>
                </a:lnTo>
                <a:lnTo>
                  <a:pt x="702" y="365"/>
                </a:lnTo>
                <a:lnTo>
                  <a:pt x="695" y="364"/>
                </a:lnTo>
                <a:lnTo>
                  <a:pt x="689" y="363"/>
                </a:lnTo>
                <a:lnTo>
                  <a:pt x="689" y="363"/>
                </a:lnTo>
                <a:lnTo>
                  <a:pt x="669" y="369"/>
                </a:lnTo>
                <a:lnTo>
                  <a:pt x="632" y="382"/>
                </a:lnTo>
                <a:lnTo>
                  <a:pt x="595" y="396"/>
                </a:lnTo>
                <a:lnTo>
                  <a:pt x="582" y="401"/>
                </a:lnTo>
                <a:lnTo>
                  <a:pt x="575" y="402"/>
                </a:lnTo>
                <a:lnTo>
                  <a:pt x="575" y="402"/>
                </a:lnTo>
                <a:lnTo>
                  <a:pt x="573" y="400"/>
                </a:lnTo>
                <a:lnTo>
                  <a:pt x="569" y="395"/>
                </a:lnTo>
                <a:lnTo>
                  <a:pt x="563" y="380"/>
                </a:lnTo>
                <a:lnTo>
                  <a:pt x="556" y="358"/>
                </a:lnTo>
                <a:lnTo>
                  <a:pt x="565" y="328"/>
                </a:lnTo>
                <a:lnTo>
                  <a:pt x="565" y="328"/>
                </a:lnTo>
                <a:lnTo>
                  <a:pt x="573" y="333"/>
                </a:lnTo>
                <a:lnTo>
                  <a:pt x="578" y="335"/>
                </a:lnTo>
                <a:lnTo>
                  <a:pt x="579" y="335"/>
                </a:lnTo>
                <a:lnTo>
                  <a:pt x="580" y="333"/>
                </a:lnTo>
                <a:lnTo>
                  <a:pt x="580" y="333"/>
                </a:lnTo>
                <a:lnTo>
                  <a:pt x="579" y="328"/>
                </a:lnTo>
                <a:lnTo>
                  <a:pt x="578" y="322"/>
                </a:lnTo>
                <a:lnTo>
                  <a:pt x="577" y="317"/>
                </a:lnTo>
                <a:lnTo>
                  <a:pt x="575" y="313"/>
                </a:lnTo>
                <a:lnTo>
                  <a:pt x="575" y="313"/>
                </a:lnTo>
                <a:lnTo>
                  <a:pt x="577" y="309"/>
                </a:lnTo>
                <a:lnTo>
                  <a:pt x="578" y="307"/>
                </a:lnTo>
                <a:lnTo>
                  <a:pt x="580" y="302"/>
                </a:lnTo>
                <a:lnTo>
                  <a:pt x="580" y="293"/>
                </a:lnTo>
                <a:lnTo>
                  <a:pt x="580" y="293"/>
                </a:lnTo>
                <a:lnTo>
                  <a:pt x="580" y="281"/>
                </a:lnTo>
                <a:lnTo>
                  <a:pt x="583" y="266"/>
                </a:lnTo>
                <a:lnTo>
                  <a:pt x="583" y="252"/>
                </a:lnTo>
                <a:lnTo>
                  <a:pt x="583" y="247"/>
                </a:lnTo>
                <a:lnTo>
                  <a:pt x="580" y="243"/>
                </a:lnTo>
                <a:lnTo>
                  <a:pt x="580" y="243"/>
                </a:lnTo>
                <a:lnTo>
                  <a:pt x="577" y="239"/>
                </a:lnTo>
                <a:lnTo>
                  <a:pt x="577" y="236"/>
                </a:lnTo>
                <a:lnTo>
                  <a:pt x="577" y="235"/>
                </a:lnTo>
                <a:lnTo>
                  <a:pt x="575" y="234"/>
                </a:lnTo>
                <a:lnTo>
                  <a:pt x="575" y="234"/>
                </a:lnTo>
                <a:lnTo>
                  <a:pt x="572" y="226"/>
                </a:lnTo>
                <a:lnTo>
                  <a:pt x="567" y="211"/>
                </a:lnTo>
                <a:lnTo>
                  <a:pt x="563" y="195"/>
                </a:lnTo>
                <a:lnTo>
                  <a:pt x="561" y="184"/>
                </a:lnTo>
                <a:lnTo>
                  <a:pt x="561" y="184"/>
                </a:lnTo>
                <a:lnTo>
                  <a:pt x="559" y="175"/>
                </a:lnTo>
                <a:lnTo>
                  <a:pt x="557" y="162"/>
                </a:lnTo>
                <a:lnTo>
                  <a:pt x="552" y="149"/>
                </a:lnTo>
                <a:lnTo>
                  <a:pt x="549" y="144"/>
                </a:lnTo>
                <a:lnTo>
                  <a:pt x="546" y="139"/>
                </a:lnTo>
                <a:lnTo>
                  <a:pt x="546" y="139"/>
                </a:lnTo>
                <a:lnTo>
                  <a:pt x="539" y="133"/>
                </a:lnTo>
                <a:lnTo>
                  <a:pt x="533" y="128"/>
                </a:lnTo>
                <a:lnTo>
                  <a:pt x="511" y="114"/>
                </a:lnTo>
                <a:lnTo>
                  <a:pt x="511" y="114"/>
                </a:lnTo>
                <a:lnTo>
                  <a:pt x="495" y="105"/>
                </a:lnTo>
                <a:lnTo>
                  <a:pt x="480" y="97"/>
                </a:lnTo>
                <a:lnTo>
                  <a:pt x="465" y="92"/>
                </a:lnTo>
                <a:lnTo>
                  <a:pt x="459" y="91"/>
                </a:lnTo>
                <a:lnTo>
                  <a:pt x="452" y="90"/>
                </a:lnTo>
                <a:lnTo>
                  <a:pt x="452" y="90"/>
                </a:lnTo>
                <a:lnTo>
                  <a:pt x="444" y="90"/>
                </a:lnTo>
                <a:lnTo>
                  <a:pt x="438" y="91"/>
                </a:lnTo>
                <a:lnTo>
                  <a:pt x="424" y="95"/>
                </a:lnTo>
                <a:lnTo>
                  <a:pt x="416" y="98"/>
                </a:lnTo>
                <a:lnTo>
                  <a:pt x="412" y="100"/>
                </a:lnTo>
                <a:lnTo>
                  <a:pt x="412" y="100"/>
                </a:lnTo>
                <a:lnTo>
                  <a:pt x="382" y="110"/>
                </a:lnTo>
                <a:lnTo>
                  <a:pt x="382" y="110"/>
                </a:lnTo>
                <a:lnTo>
                  <a:pt x="372" y="113"/>
                </a:lnTo>
                <a:lnTo>
                  <a:pt x="364" y="119"/>
                </a:lnTo>
                <a:lnTo>
                  <a:pt x="357" y="127"/>
                </a:lnTo>
                <a:lnTo>
                  <a:pt x="352" y="134"/>
                </a:lnTo>
                <a:lnTo>
                  <a:pt x="352" y="134"/>
                </a:lnTo>
                <a:lnTo>
                  <a:pt x="344" y="154"/>
                </a:lnTo>
                <a:lnTo>
                  <a:pt x="340" y="164"/>
                </a:lnTo>
                <a:lnTo>
                  <a:pt x="338" y="174"/>
                </a:lnTo>
                <a:lnTo>
                  <a:pt x="338" y="174"/>
                </a:lnTo>
                <a:lnTo>
                  <a:pt x="338" y="180"/>
                </a:lnTo>
                <a:lnTo>
                  <a:pt x="338" y="185"/>
                </a:lnTo>
                <a:lnTo>
                  <a:pt x="339" y="189"/>
                </a:lnTo>
                <a:lnTo>
                  <a:pt x="338" y="194"/>
                </a:lnTo>
                <a:lnTo>
                  <a:pt x="338" y="194"/>
                </a:lnTo>
                <a:lnTo>
                  <a:pt x="336" y="200"/>
                </a:lnTo>
                <a:lnTo>
                  <a:pt x="338" y="206"/>
                </a:lnTo>
                <a:lnTo>
                  <a:pt x="339" y="212"/>
                </a:lnTo>
                <a:lnTo>
                  <a:pt x="338" y="219"/>
                </a:lnTo>
                <a:lnTo>
                  <a:pt x="338" y="219"/>
                </a:lnTo>
                <a:lnTo>
                  <a:pt x="336" y="227"/>
                </a:lnTo>
                <a:lnTo>
                  <a:pt x="336" y="237"/>
                </a:lnTo>
                <a:lnTo>
                  <a:pt x="338" y="253"/>
                </a:lnTo>
                <a:lnTo>
                  <a:pt x="338" y="253"/>
                </a:lnTo>
                <a:lnTo>
                  <a:pt x="339" y="255"/>
                </a:lnTo>
                <a:lnTo>
                  <a:pt x="343" y="256"/>
                </a:lnTo>
                <a:lnTo>
                  <a:pt x="345" y="258"/>
                </a:lnTo>
                <a:lnTo>
                  <a:pt x="346" y="261"/>
                </a:lnTo>
                <a:lnTo>
                  <a:pt x="348" y="263"/>
                </a:lnTo>
                <a:lnTo>
                  <a:pt x="352" y="293"/>
                </a:lnTo>
                <a:lnTo>
                  <a:pt x="352" y="293"/>
                </a:lnTo>
                <a:lnTo>
                  <a:pt x="359" y="299"/>
                </a:lnTo>
                <a:lnTo>
                  <a:pt x="367" y="308"/>
                </a:lnTo>
                <a:lnTo>
                  <a:pt x="367" y="308"/>
                </a:lnTo>
                <a:lnTo>
                  <a:pt x="370" y="309"/>
                </a:lnTo>
                <a:lnTo>
                  <a:pt x="374" y="309"/>
                </a:lnTo>
                <a:lnTo>
                  <a:pt x="376" y="310"/>
                </a:lnTo>
                <a:lnTo>
                  <a:pt x="377" y="313"/>
                </a:lnTo>
                <a:lnTo>
                  <a:pt x="377" y="313"/>
                </a:lnTo>
                <a:lnTo>
                  <a:pt x="382" y="323"/>
                </a:lnTo>
                <a:lnTo>
                  <a:pt x="392" y="343"/>
                </a:lnTo>
                <a:lnTo>
                  <a:pt x="392" y="343"/>
                </a:lnTo>
                <a:lnTo>
                  <a:pt x="396" y="349"/>
                </a:lnTo>
                <a:lnTo>
                  <a:pt x="400" y="355"/>
                </a:lnTo>
                <a:lnTo>
                  <a:pt x="408" y="364"/>
                </a:lnTo>
                <a:lnTo>
                  <a:pt x="417" y="372"/>
                </a:lnTo>
                <a:lnTo>
                  <a:pt x="417" y="372"/>
                </a:lnTo>
                <a:lnTo>
                  <a:pt x="417" y="379"/>
                </a:lnTo>
                <a:lnTo>
                  <a:pt x="417" y="391"/>
                </a:lnTo>
                <a:lnTo>
                  <a:pt x="417" y="412"/>
                </a:lnTo>
                <a:lnTo>
                  <a:pt x="417" y="412"/>
                </a:lnTo>
                <a:lnTo>
                  <a:pt x="418" y="413"/>
                </a:lnTo>
                <a:lnTo>
                  <a:pt x="421" y="416"/>
                </a:lnTo>
                <a:lnTo>
                  <a:pt x="426" y="420"/>
                </a:lnTo>
                <a:lnTo>
                  <a:pt x="427" y="421"/>
                </a:lnTo>
                <a:lnTo>
                  <a:pt x="427" y="423"/>
                </a:lnTo>
                <a:lnTo>
                  <a:pt x="423" y="425"/>
                </a:lnTo>
                <a:lnTo>
                  <a:pt x="417" y="427"/>
                </a:lnTo>
                <a:lnTo>
                  <a:pt x="417" y="427"/>
                </a:lnTo>
                <a:lnTo>
                  <a:pt x="360" y="438"/>
                </a:lnTo>
                <a:lnTo>
                  <a:pt x="325" y="444"/>
                </a:lnTo>
                <a:lnTo>
                  <a:pt x="298" y="447"/>
                </a:lnTo>
                <a:lnTo>
                  <a:pt x="298" y="447"/>
                </a:lnTo>
                <a:lnTo>
                  <a:pt x="144" y="452"/>
                </a:lnTo>
                <a:lnTo>
                  <a:pt x="214" y="313"/>
                </a:lnTo>
                <a:close/>
                <a:moveTo>
                  <a:pt x="476" y="1538"/>
                </a:moveTo>
                <a:lnTo>
                  <a:pt x="476" y="1538"/>
                </a:lnTo>
                <a:lnTo>
                  <a:pt x="476" y="1532"/>
                </a:lnTo>
                <a:lnTo>
                  <a:pt x="478" y="1526"/>
                </a:lnTo>
                <a:lnTo>
                  <a:pt x="481" y="1515"/>
                </a:lnTo>
                <a:lnTo>
                  <a:pt x="486" y="1504"/>
                </a:lnTo>
                <a:lnTo>
                  <a:pt x="486" y="1504"/>
                </a:lnTo>
                <a:lnTo>
                  <a:pt x="485" y="1600"/>
                </a:lnTo>
                <a:lnTo>
                  <a:pt x="484" y="1676"/>
                </a:lnTo>
                <a:lnTo>
                  <a:pt x="485" y="1708"/>
                </a:lnTo>
                <a:lnTo>
                  <a:pt x="486" y="1732"/>
                </a:lnTo>
                <a:lnTo>
                  <a:pt x="486" y="1732"/>
                </a:lnTo>
                <a:lnTo>
                  <a:pt x="490" y="1757"/>
                </a:lnTo>
                <a:lnTo>
                  <a:pt x="491" y="1762"/>
                </a:lnTo>
                <a:lnTo>
                  <a:pt x="494" y="1764"/>
                </a:lnTo>
                <a:lnTo>
                  <a:pt x="495" y="1765"/>
                </a:lnTo>
                <a:lnTo>
                  <a:pt x="497" y="1765"/>
                </a:lnTo>
                <a:lnTo>
                  <a:pt x="499" y="1765"/>
                </a:lnTo>
                <a:lnTo>
                  <a:pt x="501" y="1767"/>
                </a:lnTo>
                <a:lnTo>
                  <a:pt x="501" y="1767"/>
                </a:lnTo>
                <a:lnTo>
                  <a:pt x="516" y="1779"/>
                </a:lnTo>
                <a:lnTo>
                  <a:pt x="526" y="1786"/>
                </a:lnTo>
                <a:lnTo>
                  <a:pt x="526" y="1786"/>
                </a:lnTo>
                <a:lnTo>
                  <a:pt x="516" y="1855"/>
                </a:lnTo>
                <a:lnTo>
                  <a:pt x="506" y="1935"/>
                </a:lnTo>
                <a:lnTo>
                  <a:pt x="506" y="1935"/>
                </a:lnTo>
                <a:lnTo>
                  <a:pt x="505" y="1941"/>
                </a:lnTo>
                <a:lnTo>
                  <a:pt x="504" y="1946"/>
                </a:lnTo>
                <a:lnTo>
                  <a:pt x="499" y="1956"/>
                </a:lnTo>
                <a:lnTo>
                  <a:pt x="495" y="1964"/>
                </a:lnTo>
                <a:lnTo>
                  <a:pt x="491" y="1970"/>
                </a:lnTo>
                <a:lnTo>
                  <a:pt x="491" y="1970"/>
                </a:lnTo>
                <a:lnTo>
                  <a:pt x="485" y="1986"/>
                </a:lnTo>
                <a:lnTo>
                  <a:pt x="481" y="1995"/>
                </a:lnTo>
                <a:lnTo>
                  <a:pt x="481" y="1995"/>
                </a:lnTo>
                <a:lnTo>
                  <a:pt x="479" y="1989"/>
                </a:lnTo>
                <a:lnTo>
                  <a:pt x="476" y="1984"/>
                </a:lnTo>
                <a:lnTo>
                  <a:pt x="476" y="1980"/>
                </a:lnTo>
                <a:lnTo>
                  <a:pt x="476" y="1980"/>
                </a:lnTo>
                <a:lnTo>
                  <a:pt x="476" y="1979"/>
                </a:lnTo>
                <a:lnTo>
                  <a:pt x="475" y="1975"/>
                </a:lnTo>
                <a:lnTo>
                  <a:pt x="469" y="1966"/>
                </a:lnTo>
                <a:lnTo>
                  <a:pt x="461" y="1955"/>
                </a:lnTo>
                <a:lnTo>
                  <a:pt x="447" y="1776"/>
                </a:lnTo>
                <a:lnTo>
                  <a:pt x="447" y="1776"/>
                </a:lnTo>
                <a:lnTo>
                  <a:pt x="454" y="1768"/>
                </a:lnTo>
                <a:lnTo>
                  <a:pt x="460" y="1759"/>
                </a:lnTo>
                <a:lnTo>
                  <a:pt x="461" y="1755"/>
                </a:lnTo>
                <a:lnTo>
                  <a:pt x="461" y="1752"/>
                </a:lnTo>
                <a:lnTo>
                  <a:pt x="461" y="1752"/>
                </a:lnTo>
                <a:lnTo>
                  <a:pt x="463" y="1717"/>
                </a:lnTo>
                <a:lnTo>
                  <a:pt x="469" y="1648"/>
                </a:lnTo>
                <a:lnTo>
                  <a:pt x="474" y="1577"/>
                </a:lnTo>
                <a:lnTo>
                  <a:pt x="476" y="1538"/>
                </a:lnTo>
                <a:lnTo>
                  <a:pt x="476" y="153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B189E4DF-D921-85F1-8DD3-2BB191C026E8}"/>
              </a:ext>
            </a:extLst>
          </p:cNvPr>
          <p:cNvSpPr>
            <a:spLocks/>
          </p:cNvSpPr>
          <p:nvPr/>
        </p:nvSpPr>
        <p:spPr bwMode="auto">
          <a:xfrm>
            <a:off x="7059614" y="907291"/>
            <a:ext cx="1550986" cy="2443094"/>
          </a:xfrm>
          <a:custGeom>
            <a:avLst/>
            <a:gdLst>
              <a:gd name="T0" fmla="*/ 691 w 1330"/>
              <a:gd name="T1" fmla="*/ 173 h 2095"/>
              <a:gd name="T2" fmla="*/ 646 w 1330"/>
              <a:gd name="T3" fmla="*/ 213 h 2095"/>
              <a:gd name="T4" fmla="*/ 633 w 1330"/>
              <a:gd name="T5" fmla="*/ 257 h 2095"/>
              <a:gd name="T6" fmla="*/ 641 w 1330"/>
              <a:gd name="T7" fmla="*/ 304 h 2095"/>
              <a:gd name="T8" fmla="*/ 649 w 1330"/>
              <a:gd name="T9" fmla="*/ 352 h 2095"/>
              <a:gd name="T10" fmla="*/ 729 w 1330"/>
              <a:gd name="T11" fmla="*/ 497 h 2095"/>
              <a:gd name="T12" fmla="*/ 472 w 1330"/>
              <a:gd name="T13" fmla="*/ 546 h 2095"/>
              <a:gd name="T14" fmla="*/ 173 w 1330"/>
              <a:gd name="T15" fmla="*/ 299 h 2095"/>
              <a:gd name="T16" fmla="*/ 179 w 1330"/>
              <a:gd name="T17" fmla="*/ 265 h 2095"/>
              <a:gd name="T18" fmla="*/ 121 w 1330"/>
              <a:gd name="T19" fmla="*/ 206 h 2095"/>
              <a:gd name="T20" fmla="*/ 111 w 1330"/>
              <a:gd name="T21" fmla="*/ 268 h 2095"/>
              <a:gd name="T22" fmla="*/ 48 w 1330"/>
              <a:gd name="T23" fmla="*/ 204 h 2095"/>
              <a:gd name="T24" fmla="*/ 27 w 1330"/>
              <a:gd name="T25" fmla="*/ 218 h 2095"/>
              <a:gd name="T26" fmla="*/ 46 w 1330"/>
              <a:gd name="T27" fmla="*/ 306 h 2095"/>
              <a:gd name="T28" fmla="*/ 2 w 1330"/>
              <a:gd name="T29" fmla="*/ 288 h 2095"/>
              <a:gd name="T30" fmla="*/ 166 w 1330"/>
              <a:gd name="T31" fmla="*/ 471 h 2095"/>
              <a:gd name="T32" fmla="*/ 389 w 1330"/>
              <a:gd name="T33" fmla="*/ 675 h 2095"/>
              <a:gd name="T34" fmla="*/ 621 w 1330"/>
              <a:gd name="T35" fmla="*/ 744 h 2095"/>
              <a:gd name="T36" fmla="*/ 681 w 1330"/>
              <a:gd name="T37" fmla="*/ 918 h 2095"/>
              <a:gd name="T38" fmla="*/ 701 w 1330"/>
              <a:gd name="T39" fmla="*/ 1002 h 2095"/>
              <a:gd name="T40" fmla="*/ 691 w 1330"/>
              <a:gd name="T41" fmla="*/ 1057 h 2095"/>
              <a:gd name="T42" fmla="*/ 494 w 1330"/>
              <a:gd name="T43" fmla="*/ 1621 h 2095"/>
              <a:gd name="T44" fmla="*/ 546 w 1330"/>
              <a:gd name="T45" fmla="*/ 1703 h 2095"/>
              <a:gd name="T46" fmla="*/ 669 w 1330"/>
              <a:gd name="T47" fmla="*/ 1788 h 2095"/>
              <a:gd name="T48" fmla="*/ 649 w 1330"/>
              <a:gd name="T49" fmla="*/ 1978 h 2095"/>
              <a:gd name="T50" fmla="*/ 581 w 1330"/>
              <a:gd name="T51" fmla="*/ 2069 h 2095"/>
              <a:gd name="T52" fmla="*/ 638 w 1330"/>
              <a:gd name="T53" fmla="*/ 2091 h 2095"/>
              <a:gd name="T54" fmla="*/ 808 w 1330"/>
              <a:gd name="T55" fmla="*/ 1962 h 2095"/>
              <a:gd name="T56" fmla="*/ 837 w 1330"/>
              <a:gd name="T57" fmla="*/ 1905 h 2095"/>
              <a:gd name="T58" fmla="*/ 750 w 1330"/>
              <a:gd name="T59" fmla="*/ 1514 h 2095"/>
              <a:gd name="T60" fmla="*/ 849 w 1330"/>
              <a:gd name="T61" fmla="*/ 1333 h 2095"/>
              <a:gd name="T62" fmla="*/ 846 w 1330"/>
              <a:gd name="T63" fmla="*/ 1630 h 2095"/>
              <a:gd name="T64" fmla="*/ 894 w 1330"/>
              <a:gd name="T65" fmla="*/ 1787 h 2095"/>
              <a:gd name="T66" fmla="*/ 867 w 1330"/>
              <a:gd name="T67" fmla="*/ 1900 h 2095"/>
              <a:gd name="T68" fmla="*/ 978 w 1330"/>
              <a:gd name="T69" fmla="*/ 2009 h 2095"/>
              <a:gd name="T70" fmla="*/ 1018 w 1330"/>
              <a:gd name="T71" fmla="*/ 1979 h 2095"/>
              <a:gd name="T72" fmla="*/ 957 w 1330"/>
              <a:gd name="T73" fmla="*/ 1893 h 2095"/>
              <a:gd name="T74" fmla="*/ 971 w 1330"/>
              <a:gd name="T75" fmla="*/ 1816 h 2095"/>
              <a:gd name="T76" fmla="*/ 1056 w 1330"/>
              <a:gd name="T77" fmla="*/ 1699 h 2095"/>
              <a:gd name="T78" fmla="*/ 1135 w 1330"/>
              <a:gd name="T79" fmla="*/ 1328 h 2095"/>
              <a:gd name="T80" fmla="*/ 1129 w 1330"/>
              <a:gd name="T81" fmla="*/ 1049 h 2095"/>
              <a:gd name="T82" fmla="*/ 1057 w 1330"/>
              <a:gd name="T83" fmla="*/ 853 h 2095"/>
              <a:gd name="T84" fmla="*/ 1255 w 1330"/>
              <a:gd name="T85" fmla="*/ 556 h 2095"/>
              <a:gd name="T86" fmla="*/ 1330 w 1330"/>
              <a:gd name="T87" fmla="*/ 460 h 2095"/>
              <a:gd name="T88" fmla="*/ 1285 w 1330"/>
              <a:gd name="T89" fmla="*/ 208 h 2095"/>
              <a:gd name="T90" fmla="*/ 1267 w 1330"/>
              <a:gd name="T91" fmla="*/ 21 h 2095"/>
              <a:gd name="T92" fmla="*/ 1210 w 1330"/>
              <a:gd name="T93" fmla="*/ 4 h 2095"/>
              <a:gd name="T94" fmla="*/ 1216 w 1330"/>
              <a:gd name="T95" fmla="*/ 84 h 2095"/>
              <a:gd name="T96" fmla="*/ 1177 w 1330"/>
              <a:gd name="T97" fmla="*/ 46 h 2095"/>
              <a:gd name="T98" fmla="*/ 1128 w 1330"/>
              <a:gd name="T99" fmla="*/ 38 h 2095"/>
              <a:gd name="T100" fmla="*/ 1142 w 1330"/>
              <a:gd name="T101" fmla="*/ 79 h 2095"/>
              <a:gd name="T102" fmla="*/ 1166 w 1330"/>
              <a:gd name="T103" fmla="*/ 159 h 2095"/>
              <a:gd name="T104" fmla="*/ 1102 w 1330"/>
              <a:gd name="T105" fmla="*/ 197 h 2095"/>
              <a:gd name="T106" fmla="*/ 1156 w 1330"/>
              <a:gd name="T107" fmla="*/ 213 h 2095"/>
              <a:gd name="T108" fmla="*/ 1122 w 1330"/>
              <a:gd name="T109" fmla="*/ 431 h 2095"/>
              <a:gd name="T110" fmla="*/ 880 w 1330"/>
              <a:gd name="T111" fmla="*/ 438 h 2095"/>
              <a:gd name="T112" fmla="*/ 889 w 1330"/>
              <a:gd name="T113" fmla="*/ 387 h 2095"/>
              <a:gd name="T114" fmla="*/ 891 w 1330"/>
              <a:gd name="T115" fmla="*/ 305 h 2095"/>
              <a:gd name="T116" fmla="*/ 864 w 1330"/>
              <a:gd name="T117" fmla="*/ 223 h 2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0" h="2095">
                <a:moveTo>
                  <a:pt x="790" y="173"/>
                </a:moveTo>
                <a:lnTo>
                  <a:pt x="790" y="173"/>
                </a:lnTo>
                <a:lnTo>
                  <a:pt x="775" y="172"/>
                </a:lnTo>
                <a:lnTo>
                  <a:pt x="740" y="169"/>
                </a:lnTo>
                <a:lnTo>
                  <a:pt x="740" y="169"/>
                </a:lnTo>
                <a:lnTo>
                  <a:pt x="723" y="166"/>
                </a:lnTo>
                <a:lnTo>
                  <a:pt x="711" y="165"/>
                </a:lnTo>
                <a:lnTo>
                  <a:pt x="704" y="166"/>
                </a:lnTo>
                <a:lnTo>
                  <a:pt x="700" y="167"/>
                </a:lnTo>
                <a:lnTo>
                  <a:pt x="695" y="170"/>
                </a:lnTo>
                <a:lnTo>
                  <a:pt x="691" y="173"/>
                </a:lnTo>
                <a:lnTo>
                  <a:pt x="691" y="173"/>
                </a:lnTo>
                <a:lnTo>
                  <a:pt x="682" y="182"/>
                </a:lnTo>
                <a:lnTo>
                  <a:pt x="673" y="191"/>
                </a:lnTo>
                <a:lnTo>
                  <a:pt x="666" y="197"/>
                </a:lnTo>
                <a:lnTo>
                  <a:pt x="664" y="198"/>
                </a:lnTo>
                <a:lnTo>
                  <a:pt x="661" y="198"/>
                </a:lnTo>
                <a:lnTo>
                  <a:pt x="661" y="198"/>
                </a:lnTo>
                <a:lnTo>
                  <a:pt x="660" y="198"/>
                </a:lnTo>
                <a:lnTo>
                  <a:pt x="657" y="200"/>
                </a:lnTo>
                <a:lnTo>
                  <a:pt x="652" y="206"/>
                </a:lnTo>
                <a:lnTo>
                  <a:pt x="646" y="213"/>
                </a:lnTo>
                <a:lnTo>
                  <a:pt x="646" y="213"/>
                </a:lnTo>
                <a:lnTo>
                  <a:pt x="652" y="214"/>
                </a:lnTo>
                <a:lnTo>
                  <a:pt x="656" y="217"/>
                </a:lnTo>
                <a:lnTo>
                  <a:pt x="656" y="217"/>
                </a:lnTo>
                <a:lnTo>
                  <a:pt x="656" y="218"/>
                </a:lnTo>
                <a:lnTo>
                  <a:pt x="656" y="218"/>
                </a:lnTo>
                <a:lnTo>
                  <a:pt x="649" y="231"/>
                </a:lnTo>
                <a:lnTo>
                  <a:pt x="636" y="248"/>
                </a:lnTo>
                <a:lnTo>
                  <a:pt x="636" y="248"/>
                </a:lnTo>
                <a:lnTo>
                  <a:pt x="634" y="252"/>
                </a:lnTo>
                <a:lnTo>
                  <a:pt x="633" y="257"/>
                </a:lnTo>
                <a:lnTo>
                  <a:pt x="631" y="267"/>
                </a:lnTo>
                <a:lnTo>
                  <a:pt x="631" y="278"/>
                </a:lnTo>
                <a:lnTo>
                  <a:pt x="631" y="278"/>
                </a:lnTo>
                <a:lnTo>
                  <a:pt x="636" y="274"/>
                </a:lnTo>
                <a:lnTo>
                  <a:pt x="640" y="271"/>
                </a:lnTo>
                <a:lnTo>
                  <a:pt x="641" y="271"/>
                </a:lnTo>
                <a:lnTo>
                  <a:pt x="641" y="273"/>
                </a:lnTo>
                <a:lnTo>
                  <a:pt x="641" y="273"/>
                </a:lnTo>
                <a:lnTo>
                  <a:pt x="641" y="280"/>
                </a:lnTo>
                <a:lnTo>
                  <a:pt x="641" y="291"/>
                </a:lnTo>
                <a:lnTo>
                  <a:pt x="641" y="304"/>
                </a:lnTo>
                <a:lnTo>
                  <a:pt x="641" y="312"/>
                </a:lnTo>
                <a:lnTo>
                  <a:pt x="641" y="312"/>
                </a:lnTo>
                <a:lnTo>
                  <a:pt x="641" y="315"/>
                </a:lnTo>
                <a:lnTo>
                  <a:pt x="643" y="319"/>
                </a:lnTo>
                <a:lnTo>
                  <a:pt x="646" y="325"/>
                </a:lnTo>
                <a:lnTo>
                  <a:pt x="650" y="332"/>
                </a:lnTo>
                <a:lnTo>
                  <a:pt x="651" y="337"/>
                </a:lnTo>
                <a:lnTo>
                  <a:pt x="651" y="337"/>
                </a:lnTo>
                <a:lnTo>
                  <a:pt x="650" y="341"/>
                </a:lnTo>
                <a:lnTo>
                  <a:pt x="649" y="346"/>
                </a:lnTo>
                <a:lnTo>
                  <a:pt x="649" y="352"/>
                </a:lnTo>
                <a:lnTo>
                  <a:pt x="650" y="357"/>
                </a:lnTo>
                <a:lnTo>
                  <a:pt x="651" y="362"/>
                </a:lnTo>
                <a:lnTo>
                  <a:pt x="651" y="362"/>
                </a:lnTo>
                <a:lnTo>
                  <a:pt x="661" y="382"/>
                </a:lnTo>
                <a:lnTo>
                  <a:pt x="666" y="392"/>
                </a:lnTo>
                <a:lnTo>
                  <a:pt x="691" y="422"/>
                </a:lnTo>
                <a:lnTo>
                  <a:pt x="721" y="461"/>
                </a:lnTo>
                <a:lnTo>
                  <a:pt x="721" y="461"/>
                </a:lnTo>
                <a:lnTo>
                  <a:pt x="723" y="470"/>
                </a:lnTo>
                <a:lnTo>
                  <a:pt x="727" y="485"/>
                </a:lnTo>
                <a:lnTo>
                  <a:pt x="729" y="497"/>
                </a:lnTo>
                <a:lnTo>
                  <a:pt x="729" y="501"/>
                </a:lnTo>
                <a:lnTo>
                  <a:pt x="730" y="501"/>
                </a:lnTo>
                <a:lnTo>
                  <a:pt x="730" y="501"/>
                </a:lnTo>
                <a:lnTo>
                  <a:pt x="721" y="502"/>
                </a:lnTo>
                <a:lnTo>
                  <a:pt x="695" y="506"/>
                </a:lnTo>
                <a:lnTo>
                  <a:pt x="614" y="522"/>
                </a:lnTo>
                <a:lnTo>
                  <a:pt x="531" y="538"/>
                </a:lnTo>
                <a:lnTo>
                  <a:pt x="501" y="544"/>
                </a:lnTo>
                <a:lnTo>
                  <a:pt x="488" y="546"/>
                </a:lnTo>
                <a:lnTo>
                  <a:pt x="488" y="546"/>
                </a:lnTo>
                <a:lnTo>
                  <a:pt x="472" y="546"/>
                </a:lnTo>
                <a:lnTo>
                  <a:pt x="448" y="546"/>
                </a:lnTo>
                <a:lnTo>
                  <a:pt x="418" y="546"/>
                </a:lnTo>
                <a:lnTo>
                  <a:pt x="384" y="546"/>
                </a:lnTo>
                <a:lnTo>
                  <a:pt x="176" y="382"/>
                </a:lnTo>
                <a:lnTo>
                  <a:pt x="176" y="382"/>
                </a:lnTo>
                <a:lnTo>
                  <a:pt x="172" y="346"/>
                </a:lnTo>
                <a:lnTo>
                  <a:pt x="170" y="319"/>
                </a:lnTo>
                <a:lnTo>
                  <a:pt x="170" y="309"/>
                </a:lnTo>
                <a:lnTo>
                  <a:pt x="171" y="302"/>
                </a:lnTo>
                <a:lnTo>
                  <a:pt x="171" y="302"/>
                </a:lnTo>
                <a:lnTo>
                  <a:pt x="173" y="299"/>
                </a:lnTo>
                <a:lnTo>
                  <a:pt x="177" y="294"/>
                </a:lnTo>
                <a:lnTo>
                  <a:pt x="186" y="285"/>
                </a:lnTo>
                <a:lnTo>
                  <a:pt x="189" y="280"/>
                </a:lnTo>
                <a:lnTo>
                  <a:pt x="192" y="275"/>
                </a:lnTo>
                <a:lnTo>
                  <a:pt x="193" y="271"/>
                </a:lnTo>
                <a:lnTo>
                  <a:pt x="192" y="269"/>
                </a:lnTo>
                <a:lnTo>
                  <a:pt x="191" y="268"/>
                </a:lnTo>
                <a:lnTo>
                  <a:pt x="191" y="268"/>
                </a:lnTo>
                <a:lnTo>
                  <a:pt x="188" y="267"/>
                </a:lnTo>
                <a:lnTo>
                  <a:pt x="186" y="265"/>
                </a:lnTo>
                <a:lnTo>
                  <a:pt x="179" y="265"/>
                </a:lnTo>
                <a:lnTo>
                  <a:pt x="172" y="267"/>
                </a:lnTo>
                <a:lnTo>
                  <a:pt x="165" y="269"/>
                </a:lnTo>
                <a:lnTo>
                  <a:pt x="152" y="275"/>
                </a:lnTo>
                <a:lnTo>
                  <a:pt x="146" y="278"/>
                </a:lnTo>
                <a:lnTo>
                  <a:pt x="146" y="278"/>
                </a:lnTo>
                <a:lnTo>
                  <a:pt x="139" y="247"/>
                </a:lnTo>
                <a:lnTo>
                  <a:pt x="131" y="224"/>
                </a:lnTo>
                <a:lnTo>
                  <a:pt x="129" y="217"/>
                </a:lnTo>
                <a:lnTo>
                  <a:pt x="126" y="213"/>
                </a:lnTo>
                <a:lnTo>
                  <a:pt x="126" y="213"/>
                </a:lnTo>
                <a:lnTo>
                  <a:pt x="121" y="206"/>
                </a:lnTo>
                <a:lnTo>
                  <a:pt x="114" y="195"/>
                </a:lnTo>
                <a:lnTo>
                  <a:pt x="106" y="186"/>
                </a:lnTo>
                <a:lnTo>
                  <a:pt x="104" y="183"/>
                </a:lnTo>
                <a:lnTo>
                  <a:pt x="103" y="183"/>
                </a:lnTo>
                <a:lnTo>
                  <a:pt x="101" y="183"/>
                </a:lnTo>
                <a:lnTo>
                  <a:pt x="101" y="183"/>
                </a:lnTo>
                <a:lnTo>
                  <a:pt x="100" y="188"/>
                </a:lnTo>
                <a:lnTo>
                  <a:pt x="101" y="198"/>
                </a:lnTo>
                <a:lnTo>
                  <a:pt x="105" y="227"/>
                </a:lnTo>
                <a:lnTo>
                  <a:pt x="111" y="268"/>
                </a:lnTo>
                <a:lnTo>
                  <a:pt x="111" y="268"/>
                </a:lnTo>
                <a:lnTo>
                  <a:pt x="84" y="231"/>
                </a:lnTo>
                <a:lnTo>
                  <a:pt x="63" y="206"/>
                </a:lnTo>
                <a:lnTo>
                  <a:pt x="56" y="197"/>
                </a:lnTo>
                <a:lnTo>
                  <a:pt x="52" y="193"/>
                </a:lnTo>
                <a:lnTo>
                  <a:pt x="52" y="193"/>
                </a:lnTo>
                <a:lnTo>
                  <a:pt x="49" y="192"/>
                </a:lnTo>
                <a:lnTo>
                  <a:pt x="48" y="192"/>
                </a:lnTo>
                <a:lnTo>
                  <a:pt x="47" y="195"/>
                </a:lnTo>
                <a:lnTo>
                  <a:pt x="47" y="198"/>
                </a:lnTo>
                <a:lnTo>
                  <a:pt x="47" y="198"/>
                </a:lnTo>
                <a:lnTo>
                  <a:pt x="48" y="204"/>
                </a:lnTo>
                <a:lnTo>
                  <a:pt x="53" y="216"/>
                </a:lnTo>
                <a:lnTo>
                  <a:pt x="66" y="245"/>
                </a:lnTo>
                <a:lnTo>
                  <a:pt x="78" y="273"/>
                </a:lnTo>
                <a:lnTo>
                  <a:pt x="82" y="283"/>
                </a:lnTo>
                <a:lnTo>
                  <a:pt x="82" y="283"/>
                </a:lnTo>
                <a:lnTo>
                  <a:pt x="56" y="247"/>
                </a:lnTo>
                <a:lnTo>
                  <a:pt x="38" y="226"/>
                </a:lnTo>
                <a:lnTo>
                  <a:pt x="31" y="219"/>
                </a:lnTo>
                <a:lnTo>
                  <a:pt x="28" y="218"/>
                </a:lnTo>
                <a:lnTo>
                  <a:pt x="27" y="218"/>
                </a:lnTo>
                <a:lnTo>
                  <a:pt x="27" y="218"/>
                </a:lnTo>
                <a:lnTo>
                  <a:pt x="27" y="221"/>
                </a:lnTo>
                <a:lnTo>
                  <a:pt x="27" y="223"/>
                </a:lnTo>
                <a:lnTo>
                  <a:pt x="31" y="236"/>
                </a:lnTo>
                <a:lnTo>
                  <a:pt x="43" y="267"/>
                </a:lnTo>
                <a:lnTo>
                  <a:pt x="56" y="299"/>
                </a:lnTo>
                <a:lnTo>
                  <a:pt x="58" y="309"/>
                </a:lnTo>
                <a:lnTo>
                  <a:pt x="58" y="311"/>
                </a:lnTo>
                <a:lnTo>
                  <a:pt x="57" y="312"/>
                </a:lnTo>
                <a:lnTo>
                  <a:pt x="57" y="312"/>
                </a:lnTo>
                <a:lnTo>
                  <a:pt x="52" y="311"/>
                </a:lnTo>
                <a:lnTo>
                  <a:pt x="46" y="306"/>
                </a:lnTo>
                <a:lnTo>
                  <a:pt x="31" y="291"/>
                </a:lnTo>
                <a:lnTo>
                  <a:pt x="16" y="278"/>
                </a:lnTo>
                <a:lnTo>
                  <a:pt x="11" y="274"/>
                </a:lnTo>
                <a:lnTo>
                  <a:pt x="7" y="273"/>
                </a:lnTo>
                <a:lnTo>
                  <a:pt x="7" y="273"/>
                </a:lnTo>
                <a:lnTo>
                  <a:pt x="4" y="275"/>
                </a:lnTo>
                <a:lnTo>
                  <a:pt x="0" y="278"/>
                </a:lnTo>
                <a:lnTo>
                  <a:pt x="0" y="280"/>
                </a:lnTo>
                <a:lnTo>
                  <a:pt x="0" y="283"/>
                </a:lnTo>
                <a:lnTo>
                  <a:pt x="0" y="285"/>
                </a:lnTo>
                <a:lnTo>
                  <a:pt x="2" y="288"/>
                </a:lnTo>
                <a:lnTo>
                  <a:pt x="47" y="332"/>
                </a:lnTo>
                <a:lnTo>
                  <a:pt x="87" y="387"/>
                </a:lnTo>
                <a:lnTo>
                  <a:pt x="87" y="387"/>
                </a:lnTo>
                <a:lnTo>
                  <a:pt x="95" y="397"/>
                </a:lnTo>
                <a:lnTo>
                  <a:pt x="105" y="405"/>
                </a:lnTo>
                <a:lnTo>
                  <a:pt x="114" y="410"/>
                </a:lnTo>
                <a:lnTo>
                  <a:pt x="116" y="412"/>
                </a:lnTo>
                <a:lnTo>
                  <a:pt x="116" y="412"/>
                </a:lnTo>
                <a:lnTo>
                  <a:pt x="136" y="434"/>
                </a:lnTo>
                <a:lnTo>
                  <a:pt x="153" y="455"/>
                </a:lnTo>
                <a:lnTo>
                  <a:pt x="166" y="471"/>
                </a:lnTo>
                <a:lnTo>
                  <a:pt x="166" y="471"/>
                </a:lnTo>
                <a:lnTo>
                  <a:pt x="177" y="482"/>
                </a:lnTo>
                <a:lnTo>
                  <a:pt x="199" y="502"/>
                </a:lnTo>
                <a:lnTo>
                  <a:pt x="261" y="557"/>
                </a:lnTo>
                <a:lnTo>
                  <a:pt x="354" y="635"/>
                </a:lnTo>
                <a:lnTo>
                  <a:pt x="354" y="635"/>
                </a:lnTo>
                <a:lnTo>
                  <a:pt x="363" y="640"/>
                </a:lnTo>
                <a:lnTo>
                  <a:pt x="373" y="645"/>
                </a:lnTo>
                <a:lnTo>
                  <a:pt x="384" y="650"/>
                </a:lnTo>
                <a:lnTo>
                  <a:pt x="389" y="675"/>
                </a:lnTo>
                <a:lnTo>
                  <a:pt x="389" y="675"/>
                </a:lnTo>
                <a:lnTo>
                  <a:pt x="416" y="676"/>
                </a:lnTo>
                <a:lnTo>
                  <a:pt x="477" y="678"/>
                </a:lnTo>
                <a:lnTo>
                  <a:pt x="510" y="680"/>
                </a:lnTo>
                <a:lnTo>
                  <a:pt x="541" y="682"/>
                </a:lnTo>
                <a:lnTo>
                  <a:pt x="565" y="686"/>
                </a:lnTo>
                <a:lnTo>
                  <a:pt x="572" y="687"/>
                </a:lnTo>
                <a:lnTo>
                  <a:pt x="577" y="689"/>
                </a:lnTo>
                <a:lnTo>
                  <a:pt x="577" y="689"/>
                </a:lnTo>
                <a:lnTo>
                  <a:pt x="603" y="706"/>
                </a:lnTo>
                <a:lnTo>
                  <a:pt x="617" y="714"/>
                </a:lnTo>
                <a:lnTo>
                  <a:pt x="621" y="744"/>
                </a:lnTo>
                <a:lnTo>
                  <a:pt x="621" y="744"/>
                </a:lnTo>
                <a:lnTo>
                  <a:pt x="639" y="750"/>
                </a:lnTo>
                <a:lnTo>
                  <a:pt x="650" y="755"/>
                </a:lnTo>
                <a:lnTo>
                  <a:pt x="656" y="759"/>
                </a:lnTo>
                <a:lnTo>
                  <a:pt x="656" y="759"/>
                </a:lnTo>
                <a:lnTo>
                  <a:pt x="696" y="848"/>
                </a:lnTo>
                <a:lnTo>
                  <a:pt x="696" y="848"/>
                </a:lnTo>
                <a:lnTo>
                  <a:pt x="688" y="880"/>
                </a:lnTo>
                <a:lnTo>
                  <a:pt x="683" y="904"/>
                </a:lnTo>
                <a:lnTo>
                  <a:pt x="681" y="918"/>
                </a:lnTo>
                <a:lnTo>
                  <a:pt x="681" y="918"/>
                </a:lnTo>
                <a:lnTo>
                  <a:pt x="682" y="923"/>
                </a:lnTo>
                <a:lnTo>
                  <a:pt x="686" y="930"/>
                </a:lnTo>
                <a:lnTo>
                  <a:pt x="691" y="938"/>
                </a:lnTo>
                <a:lnTo>
                  <a:pt x="696" y="947"/>
                </a:lnTo>
                <a:lnTo>
                  <a:pt x="696" y="947"/>
                </a:lnTo>
                <a:lnTo>
                  <a:pt x="698" y="954"/>
                </a:lnTo>
                <a:lnTo>
                  <a:pt x="700" y="961"/>
                </a:lnTo>
                <a:lnTo>
                  <a:pt x="702" y="977"/>
                </a:lnTo>
                <a:lnTo>
                  <a:pt x="702" y="992"/>
                </a:lnTo>
                <a:lnTo>
                  <a:pt x="702" y="998"/>
                </a:lnTo>
                <a:lnTo>
                  <a:pt x="701" y="1002"/>
                </a:lnTo>
                <a:lnTo>
                  <a:pt x="701" y="1002"/>
                </a:lnTo>
                <a:lnTo>
                  <a:pt x="695" y="1011"/>
                </a:lnTo>
                <a:lnTo>
                  <a:pt x="685" y="1023"/>
                </a:lnTo>
                <a:lnTo>
                  <a:pt x="675" y="1036"/>
                </a:lnTo>
                <a:lnTo>
                  <a:pt x="672" y="1039"/>
                </a:lnTo>
                <a:lnTo>
                  <a:pt x="671" y="1042"/>
                </a:lnTo>
                <a:lnTo>
                  <a:pt x="671" y="1042"/>
                </a:lnTo>
                <a:lnTo>
                  <a:pt x="675" y="1045"/>
                </a:lnTo>
                <a:lnTo>
                  <a:pt x="681" y="1050"/>
                </a:lnTo>
                <a:lnTo>
                  <a:pt x="691" y="1057"/>
                </a:lnTo>
                <a:lnTo>
                  <a:pt x="691" y="1057"/>
                </a:lnTo>
                <a:lnTo>
                  <a:pt x="629" y="1183"/>
                </a:lnTo>
                <a:lnTo>
                  <a:pt x="586" y="1274"/>
                </a:lnTo>
                <a:lnTo>
                  <a:pt x="562" y="1320"/>
                </a:lnTo>
                <a:lnTo>
                  <a:pt x="562" y="1320"/>
                </a:lnTo>
                <a:lnTo>
                  <a:pt x="557" y="1333"/>
                </a:lnTo>
                <a:lnTo>
                  <a:pt x="550" y="1363"/>
                </a:lnTo>
                <a:lnTo>
                  <a:pt x="529" y="1450"/>
                </a:lnTo>
                <a:lnTo>
                  <a:pt x="509" y="1540"/>
                </a:lnTo>
                <a:lnTo>
                  <a:pt x="498" y="1592"/>
                </a:lnTo>
                <a:lnTo>
                  <a:pt x="498" y="1592"/>
                </a:lnTo>
                <a:lnTo>
                  <a:pt x="494" y="1621"/>
                </a:lnTo>
                <a:lnTo>
                  <a:pt x="491" y="1657"/>
                </a:lnTo>
                <a:lnTo>
                  <a:pt x="488" y="1702"/>
                </a:lnTo>
                <a:lnTo>
                  <a:pt x="488" y="1702"/>
                </a:lnTo>
                <a:lnTo>
                  <a:pt x="493" y="1699"/>
                </a:lnTo>
                <a:lnTo>
                  <a:pt x="506" y="1695"/>
                </a:lnTo>
                <a:lnTo>
                  <a:pt x="514" y="1694"/>
                </a:lnTo>
                <a:lnTo>
                  <a:pt x="522" y="1693"/>
                </a:lnTo>
                <a:lnTo>
                  <a:pt x="530" y="1694"/>
                </a:lnTo>
                <a:lnTo>
                  <a:pt x="537" y="1697"/>
                </a:lnTo>
                <a:lnTo>
                  <a:pt x="537" y="1697"/>
                </a:lnTo>
                <a:lnTo>
                  <a:pt x="546" y="1703"/>
                </a:lnTo>
                <a:lnTo>
                  <a:pt x="552" y="1708"/>
                </a:lnTo>
                <a:lnTo>
                  <a:pt x="555" y="1709"/>
                </a:lnTo>
                <a:lnTo>
                  <a:pt x="560" y="1711"/>
                </a:lnTo>
                <a:lnTo>
                  <a:pt x="577" y="1716"/>
                </a:lnTo>
                <a:lnTo>
                  <a:pt x="577" y="1716"/>
                </a:lnTo>
                <a:lnTo>
                  <a:pt x="600" y="1721"/>
                </a:lnTo>
                <a:lnTo>
                  <a:pt x="621" y="1724"/>
                </a:lnTo>
                <a:lnTo>
                  <a:pt x="641" y="1726"/>
                </a:lnTo>
                <a:lnTo>
                  <a:pt x="641" y="1726"/>
                </a:lnTo>
                <a:lnTo>
                  <a:pt x="650" y="1745"/>
                </a:lnTo>
                <a:lnTo>
                  <a:pt x="669" y="1788"/>
                </a:lnTo>
                <a:lnTo>
                  <a:pt x="678" y="1813"/>
                </a:lnTo>
                <a:lnTo>
                  <a:pt x="686" y="1837"/>
                </a:lnTo>
                <a:lnTo>
                  <a:pt x="691" y="1857"/>
                </a:lnTo>
                <a:lnTo>
                  <a:pt x="691" y="1864"/>
                </a:lnTo>
                <a:lnTo>
                  <a:pt x="691" y="1870"/>
                </a:lnTo>
                <a:lnTo>
                  <a:pt x="691" y="1870"/>
                </a:lnTo>
                <a:lnTo>
                  <a:pt x="683" y="1896"/>
                </a:lnTo>
                <a:lnTo>
                  <a:pt x="671" y="1930"/>
                </a:lnTo>
                <a:lnTo>
                  <a:pt x="664" y="1947"/>
                </a:lnTo>
                <a:lnTo>
                  <a:pt x="656" y="1964"/>
                </a:lnTo>
                <a:lnTo>
                  <a:pt x="649" y="1978"/>
                </a:lnTo>
                <a:lnTo>
                  <a:pt x="641" y="1989"/>
                </a:lnTo>
                <a:lnTo>
                  <a:pt x="641" y="1989"/>
                </a:lnTo>
                <a:lnTo>
                  <a:pt x="617" y="2023"/>
                </a:lnTo>
                <a:lnTo>
                  <a:pt x="607" y="2034"/>
                </a:lnTo>
                <a:lnTo>
                  <a:pt x="602" y="2039"/>
                </a:lnTo>
                <a:lnTo>
                  <a:pt x="602" y="2039"/>
                </a:lnTo>
                <a:lnTo>
                  <a:pt x="595" y="2044"/>
                </a:lnTo>
                <a:lnTo>
                  <a:pt x="588" y="2053"/>
                </a:lnTo>
                <a:lnTo>
                  <a:pt x="584" y="2059"/>
                </a:lnTo>
                <a:lnTo>
                  <a:pt x="582" y="2064"/>
                </a:lnTo>
                <a:lnTo>
                  <a:pt x="581" y="2069"/>
                </a:lnTo>
                <a:lnTo>
                  <a:pt x="582" y="2074"/>
                </a:lnTo>
                <a:lnTo>
                  <a:pt x="582" y="2074"/>
                </a:lnTo>
                <a:lnTo>
                  <a:pt x="584" y="2077"/>
                </a:lnTo>
                <a:lnTo>
                  <a:pt x="589" y="2081"/>
                </a:lnTo>
                <a:lnTo>
                  <a:pt x="594" y="2084"/>
                </a:lnTo>
                <a:lnTo>
                  <a:pt x="600" y="2086"/>
                </a:lnTo>
                <a:lnTo>
                  <a:pt x="613" y="2089"/>
                </a:lnTo>
                <a:lnTo>
                  <a:pt x="626" y="2089"/>
                </a:lnTo>
                <a:lnTo>
                  <a:pt x="626" y="2089"/>
                </a:lnTo>
                <a:lnTo>
                  <a:pt x="633" y="2089"/>
                </a:lnTo>
                <a:lnTo>
                  <a:pt x="638" y="2091"/>
                </a:lnTo>
                <a:lnTo>
                  <a:pt x="647" y="2095"/>
                </a:lnTo>
                <a:lnTo>
                  <a:pt x="654" y="2095"/>
                </a:lnTo>
                <a:lnTo>
                  <a:pt x="660" y="2093"/>
                </a:lnTo>
                <a:lnTo>
                  <a:pt x="667" y="2091"/>
                </a:lnTo>
                <a:lnTo>
                  <a:pt x="676" y="2084"/>
                </a:lnTo>
                <a:lnTo>
                  <a:pt x="676" y="2084"/>
                </a:lnTo>
                <a:lnTo>
                  <a:pt x="740" y="2023"/>
                </a:lnTo>
                <a:lnTo>
                  <a:pt x="795" y="1969"/>
                </a:lnTo>
                <a:lnTo>
                  <a:pt x="795" y="1969"/>
                </a:lnTo>
                <a:lnTo>
                  <a:pt x="801" y="1966"/>
                </a:lnTo>
                <a:lnTo>
                  <a:pt x="808" y="1962"/>
                </a:lnTo>
                <a:lnTo>
                  <a:pt x="825" y="1956"/>
                </a:lnTo>
                <a:lnTo>
                  <a:pt x="832" y="1952"/>
                </a:lnTo>
                <a:lnTo>
                  <a:pt x="839" y="1946"/>
                </a:lnTo>
                <a:lnTo>
                  <a:pt x="842" y="1943"/>
                </a:lnTo>
                <a:lnTo>
                  <a:pt x="843" y="1940"/>
                </a:lnTo>
                <a:lnTo>
                  <a:pt x="844" y="1935"/>
                </a:lnTo>
                <a:lnTo>
                  <a:pt x="844" y="1930"/>
                </a:lnTo>
                <a:lnTo>
                  <a:pt x="844" y="1930"/>
                </a:lnTo>
                <a:lnTo>
                  <a:pt x="843" y="1920"/>
                </a:lnTo>
                <a:lnTo>
                  <a:pt x="841" y="1911"/>
                </a:lnTo>
                <a:lnTo>
                  <a:pt x="837" y="1905"/>
                </a:lnTo>
                <a:lnTo>
                  <a:pt x="832" y="1899"/>
                </a:lnTo>
                <a:lnTo>
                  <a:pt x="825" y="1890"/>
                </a:lnTo>
                <a:lnTo>
                  <a:pt x="820" y="1885"/>
                </a:lnTo>
                <a:lnTo>
                  <a:pt x="820" y="1885"/>
                </a:lnTo>
                <a:lnTo>
                  <a:pt x="784" y="1793"/>
                </a:lnTo>
                <a:lnTo>
                  <a:pt x="750" y="1707"/>
                </a:lnTo>
                <a:lnTo>
                  <a:pt x="770" y="1682"/>
                </a:lnTo>
                <a:lnTo>
                  <a:pt x="770" y="1682"/>
                </a:lnTo>
                <a:lnTo>
                  <a:pt x="759" y="1600"/>
                </a:lnTo>
                <a:lnTo>
                  <a:pt x="752" y="1538"/>
                </a:lnTo>
                <a:lnTo>
                  <a:pt x="750" y="1514"/>
                </a:lnTo>
                <a:lnTo>
                  <a:pt x="750" y="1498"/>
                </a:lnTo>
                <a:lnTo>
                  <a:pt x="750" y="1498"/>
                </a:lnTo>
                <a:lnTo>
                  <a:pt x="752" y="1492"/>
                </a:lnTo>
                <a:lnTo>
                  <a:pt x="755" y="1482"/>
                </a:lnTo>
                <a:lnTo>
                  <a:pt x="768" y="1458"/>
                </a:lnTo>
                <a:lnTo>
                  <a:pt x="785" y="1430"/>
                </a:lnTo>
                <a:lnTo>
                  <a:pt x="804" y="1400"/>
                </a:lnTo>
                <a:lnTo>
                  <a:pt x="837" y="1349"/>
                </a:lnTo>
                <a:lnTo>
                  <a:pt x="847" y="1336"/>
                </a:lnTo>
                <a:lnTo>
                  <a:pt x="849" y="1333"/>
                </a:lnTo>
                <a:lnTo>
                  <a:pt x="849" y="1333"/>
                </a:lnTo>
                <a:lnTo>
                  <a:pt x="849" y="1334"/>
                </a:lnTo>
                <a:lnTo>
                  <a:pt x="849" y="1334"/>
                </a:lnTo>
                <a:lnTo>
                  <a:pt x="848" y="1351"/>
                </a:lnTo>
                <a:lnTo>
                  <a:pt x="846" y="1382"/>
                </a:lnTo>
                <a:lnTo>
                  <a:pt x="843" y="1471"/>
                </a:lnTo>
                <a:lnTo>
                  <a:pt x="842" y="1559"/>
                </a:lnTo>
                <a:lnTo>
                  <a:pt x="841" y="1589"/>
                </a:lnTo>
                <a:lnTo>
                  <a:pt x="839" y="1602"/>
                </a:lnTo>
                <a:lnTo>
                  <a:pt x="839" y="1602"/>
                </a:lnTo>
                <a:lnTo>
                  <a:pt x="841" y="1611"/>
                </a:lnTo>
                <a:lnTo>
                  <a:pt x="846" y="1630"/>
                </a:lnTo>
                <a:lnTo>
                  <a:pt x="863" y="1679"/>
                </a:lnTo>
                <a:lnTo>
                  <a:pt x="880" y="1726"/>
                </a:lnTo>
                <a:lnTo>
                  <a:pt x="886" y="1741"/>
                </a:lnTo>
                <a:lnTo>
                  <a:pt x="889" y="1746"/>
                </a:lnTo>
                <a:lnTo>
                  <a:pt x="889" y="1746"/>
                </a:lnTo>
                <a:lnTo>
                  <a:pt x="890" y="1746"/>
                </a:lnTo>
                <a:lnTo>
                  <a:pt x="893" y="1746"/>
                </a:lnTo>
                <a:lnTo>
                  <a:pt x="899" y="1750"/>
                </a:lnTo>
                <a:lnTo>
                  <a:pt x="909" y="1756"/>
                </a:lnTo>
                <a:lnTo>
                  <a:pt x="909" y="1756"/>
                </a:lnTo>
                <a:lnTo>
                  <a:pt x="894" y="1787"/>
                </a:lnTo>
                <a:lnTo>
                  <a:pt x="882" y="1811"/>
                </a:lnTo>
                <a:lnTo>
                  <a:pt x="874" y="1826"/>
                </a:lnTo>
                <a:lnTo>
                  <a:pt x="874" y="1826"/>
                </a:lnTo>
                <a:lnTo>
                  <a:pt x="869" y="1833"/>
                </a:lnTo>
                <a:lnTo>
                  <a:pt x="865" y="1843"/>
                </a:lnTo>
                <a:lnTo>
                  <a:pt x="862" y="1853"/>
                </a:lnTo>
                <a:lnTo>
                  <a:pt x="859" y="1865"/>
                </a:lnTo>
                <a:lnTo>
                  <a:pt x="859" y="1865"/>
                </a:lnTo>
                <a:lnTo>
                  <a:pt x="859" y="1874"/>
                </a:lnTo>
                <a:lnTo>
                  <a:pt x="863" y="1886"/>
                </a:lnTo>
                <a:lnTo>
                  <a:pt x="867" y="1900"/>
                </a:lnTo>
                <a:lnTo>
                  <a:pt x="873" y="1915"/>
                </a:lnTo>
                <a:lnTo>
                  <a:pt x="885" y="1941"/>
                </a:lnTo>
                <a:lnTo>
                  <a:pt x="890" y="1950"/>
                </a:lnTo>
                <a:lnTo>
                  <a:pt x="894" y="1955"/>
                </a:lnTo>
                <a:lnTo>
                  <a:pt x="894" y="1955"/>
                </a:lnTo>
                <a:lnTo>
                  <a:pt x="937" y="1986"/>
                </a:lnTo>
                <a:lnTo>
                  <a:pt x="964" y="2003"/>
                </a:lnTo>
                <a:lnTo>
                  <a:pt x="973" y="2008"/>
                </a:lnTo>
                <a:lnTo>
                  <a:pt x="977" y="2009"/>
                </a:lnTo>
                <a:lnTo>
                  <a:pt x="978" y="2009"/>
                </a:lnTo>
                <a:lnTo>
                  <a:pt x="978" y="2009"/>
                </a:lnTo>
                <a:lnTo>
                  <a:pt x="982" y="2004"/>
                </a:lnTo>
                <a:lnTo>
                  <a:pt x="988" y="1999"/>
                </a:lnTo>
                <a:lnTo>
                  <a:pt x="992" y="1996"/>
                </a:lnTo>
                <a:lnTo>
                  <a:pt x="993" y="1994"/>
                </a:lnTo>
                <a:lnTo>
                  <a:pt x="993" y="1994"/>
                </a:lnTo>
                <a:lnTo>
                  <a:pt x="993" y="1994"/>
                </a:lnTo>
                <a:lnTo>
                  <a:pt x="1002" y="1991"/>
                </a:lnTo>
                <a:lnTo>
                  <a:pt x="1010" y="1986"/>
                </a:lnTo>
                <a:lnTo>
                  <a:pt x="1015" y="1983"/>
                </a:lnTo>
                <a:lnTo>
                  <a:pt x="1018" y="1979"/>
                </a:lnTo>
                <a:lnTo>
                  <a:pt x="1018" y="1979"/>
                </a:lnTo>
                <a:lnTo>
                  <a:pt x="1024" y="1972"/>
                </a:lnTo>
                <a:lnTo>
                  <a:pt x="1029" y="1966"/>
                </a:lnTo>
                <a:lnTo>
                  <a:pt x="1030" y="1962"/>
                </a:lnTo>
                <a:lnTo>
                  <a:pt x="1030" y="1958"/>
                </a:lnTo>
                <a:lnTo>
                  <a:pt x="1028" y="1955"/>
                </a:lnTo>
                <a:lnTo>
                  <a:pt x="1023" y="1950"/>
                </a:lnTo>
                <a:lnTo>
                  <a:pt x="1023" y="1950"/>
                </a:lnTo>
                <a:lnTo>
                  <a:pt x="1005" y="1935"/>
                </a:lnTo>
                <a:lnTo>
                  <a:pt x="983" y="1915"/>
                </a:lnTo>
                <a:lnTo>
                  <a:pt x="963" y="1898"/>
                </a:lnTo>
                <a:lnTo>
                  <a:pt x="957" y="1893"/>
                </a:lnTo>
                <a:lnTo>
                  <a:pt x="953" y="1890"/>
                </a:lnTo>
                <a:lnTo>
                  <a:pt x="953" y="1890"/>
                </a:lnTo>
                <a:lnTo>
                  <a:pt x="952" y="1890"/>
                </a:lnTo>
                <a:lnTo>
                  <a:pt x="951" y="1889"/>
                </a:lnTo>
                <a:lnTo>
                  <a:pt x="950" y="1883"/>
                </a:lnTo>
                <a:lnTo>
                  <a:pt x="950" y="1873"/>
                </a:lnTo>
                <a:lnTo>
                  <a:pt x="953" y="1855"/>
                </a:lnTo>
                <a:lnTo>
                  <a:pt x="953" y="1855"/>
                </a:lnTo>
                <a:lnTo>
                  <a:pt x="956" y="1845"/>
                </a:lnTo>
                <a:lnTo>
                  <a:pt x="961" y="1834"/>
                </a:lnTo>
                <a:lnTo>
                  <a:pt x="971" y="1816"/>
                </a:lnTo>
                <a:lnTo>
                  <a:pt x="979" y="1801"/>
                </a:lnTo>
                <a:lnTo>
                  <a:pt x="983" y="1796"/>
                </a:lnTo>
                <a:lnTo>
                  <a:pt x="1052" y="1786"/>
                </a:lnTo>
                <a:lnTo>
                  <a:pt x="1052" y="1786"/>
                </a:lnTo>
                <a:lnTo>
                  <a:pt x="1051" y="1785"/>
                </a:lnTo>
                <a:lnTo>
                  <a:pt x="1050" y="1782"/>
                </a:lnTo>
                <a:lnTo>
                  <a:pt x="1047" y="1776"/>
                </a:lnTo>
                <a:lnTo>
                  <a:pt x="1047" y="1766"/>
                </a:lnTo>
                <a:lnTo>
                  <a:pt x="1047" y="1750"/>
                </a:lnTo>
                <a:lnTo>
                  <a:pt x="1050" y="1729"/>
                </a:lnTo>
                <a:lnTo>
                  <a:pt x="1056" y="1699"/>
                </a:lnTo>
                <a:lnTo>
                  <a:pt x="1067" y="1662"/>
                </a:lnTo>
                <a:lnTo>
                  <a:pt x="1067" y="1662"/>
                </a:lnTo>
                <a:lnTo>
                  <a:pt x="1080" y="1618"/>
                </a:lnTo>
                <a:lnTo>
                  <a:pt x="1091" y="1574"/>
                </a:lnTo>
                <a:lnTo>
                  <a:pt x="1101" y="1530"/>
                </a:lnTo>
                <a:lnTo>
                  <a:pt x="1109" y="1488"/>
                </a:lnTo>
                <a:lnTo>
                  <a:pt x="1123" y="1416"/>
                </a:lnTo>
                <a:lnTo>
                  <a:pt x="1132" y="1374"/>
                </a:lnTo>
                <a:lnTo>
                  <a:pt x="1132" y="1374"/>
                </a:lnTo>
                <a:lnTo>
                  <a:pt x="1134" y="1357"/>
                </a:lnTo>
                <a:lnTo>
                  <a:pt x="1135" y="1328"/>
                </a:lnTo>
                <a:lnTo>
                  <a:pt x="1135" y="1292"/>
                </a:lnTo>
                <a:lnTo>
                  <a:pt x="1135" y="1254"/>
                </a:lnTo>
                <a:lnTo>
                  <a:pt x="1134" y="1215"/>
                </a:lnTo>
                <a:lnTo>
                  <a:pt x="1132" y="1181"/>
                </a:lnTo>
                <a:lnTo>
                  <a:pt x="1129" y="1153"/>
                </a:lnTo>
                <a:lnTo>
                  <a:pt x="1127" y="1136"/>
                </a:lnTo>
                <a:lnTo>
                  <a:pt x="1127" y="1136"/>
                </a:lnTo>
                <a:lnTo>
                  <a:pt x="1112" y="1086"/>
                </a:lnTo>
                <a:lnTo>
                  <a:pt x="1112" y="1086"/>
                </a:lnTo>
                <a:lnTo>
                  <a:pt x="1123" y="1064"/>
                </a:lnTo>
                <a:lnTo>
                  <a:pt x="1129" y="1049"/>
                </a:lnTo>
                <a:lnTo>
                  <a:pt x="1132" y="1044"/>
                </a:lnTo>
                <a:lnTo>
                  <a:pt x="1132" y="1042"/>
                </a:lnTo>
                <a:lnTo>
                  <a:pt x="1132" y="1042"/>
                </a:lnTo>
                <a:lnTo>
                  <a:pt x="1119" y="1018"/>
                </a:lnTo>
                <a:lnTo>
                  <a:pt x="1096" y="965"/>
                </a:lnTo>
                <a:lnTo>
                  <a:pt x="1082" y="934"/>
                </a:lnTo>
                <a:lnTo>
                  <a:pt x="1071" y="903"/>
                </a:lnTo>
                <a:lnTo>
                  <a:pt x="1062" y="874"/>
                </a:lnTo>
                <a:lnTo>
                  <a:pt x="1059" y="863"/>
                </a:lnTo>
                <a:lnTo>
                  <a:pt x="1057" y="853"/>
                </a:lnTo>
                <a:lnTo>
                  <a:pt x="1057" y="853"/>
                </a:lnTo>
                <a:lnTo>
                  <a:pt x="1056" y="831"/>
                </a:lnTo>
                <a:lnTo>
                  <a:pt x="1057" y="800"/>
                </a:lnTo>
                <a:lnTo>
                  <a:pt x="1060" y="765"/>
                </a:lnTo>
                <a:lnTo>
                  <a:pt x="1064" y="729"/>
                </a:lnTo>
                <a:lnTo>
                  <a:pt x="1070" y="667"/>
                </a:lnTo>
                <a:lnTo>
                  <a:pt x="1072" y="640"/>
                </a:lnTo>
                <a:lnTo>
                  <a:pt x="1072" y="640"/>
                </a:lnTo>
                <a:lnTo>
                  <a:pt x="1164" y="599"/>
                </a:lnTo>
                <a:lnTo>
                  <a:pt x="1227" y="570"/>
                </a:lnTo>
                <a:lnTo>
                  <a:pt x="1248" y="560"/>
                </a:lnTo>
                <a:lnTo>
                  <a:pt x="1255" y="556"/>
                </a:lnTo>
                <a:lnTo>
                  <a:pt x="1255" y="526"/>
                </a:lnTo>
                <a:lnTo>
                  <a:pt x="1255" y="526"/>
                </a:lnTo>
                <a:lnTo>
                  <a:pt x="1267" y="520"/>
                </a:lnTo>
                <a:lnTo>
                  <a:pt x="1291" y="506"/>
                </a:lnTo>
                <a:lnTo>
                  <a:pt x="1305" y="497"/>
                </a:lnTo>
                <a:lnTo>
                  <a:pt x="1316" y="487"/>
                </a:lnTo>
                <a:lnTo>
                  <a:pt x="1326" y="479"/>
                </a:lnTo>
                <a:lnTo>
                  <a:pt x="1329" y="475"/>
                </a:lnTo>
                <a:lnTo>
                  <a:pt x="1330" y="471"/>
                </a:lnTo>
                <a:lnTo>
                  <a:pt x="1330" y="471"/>
                </a:lnTo>
                <a:lnTo>
                  <a:pt x="1330" y="460"/>
                </a:lnTo>
                <a:lnTo>
                  <a:pt x="1329" y="443"/>
                </a:lnTo>
                <a:lnTo>
                  <a:pt x="1324" y="396"/>
                </a:lnTo>
                <a:lnTo>
                  <a:pt x="1317" y="351"/>
                </a:lnTo>
                <a:lnTo>
                  <a:pt x="1315" y="336"/>
                </a:lnTo>
                <a:lnTo>
                  <a:pt x="1315" y="327"/>
                </a:lnTo>
                <a:lnTo>
                  <a:pt x="1315" y="327"/>
                </a:lnTo>
                <a:lnTo>
                  <a:pt x="1314" y="320"/>
                </a:lnTo>
                <a:lnTo>
                  <a:pt x="1311" y="305"/>
                </a:lnTo>
                <a:lnTo>
                  <a:pt x="1300" y="264"/>
                </a:lnTo>
                <a:lnTo>
                  <a:pt x="1285" y="208"/>
                </a:lnTo>
                <a:lnTo>
                  <a:pt x="1285" y="208"/>
                </a:lnTo>
                <a:lnTo>
                  <a:pt x="1281" y="154"/>
                </a:lnTo>
                <a:lnTo>
                  <a:pt x="1278" y="116"/>
                </a:lnTo>
                <a:lnTo>
                  <a:pt x="1277" y="104"/>
                </a:lnTo>
                <a:lnTo>
                  <a:pt x="1275" y="99"/>
                </a:lnTo>
                <a:lnTo>
                  <a:pt x="1275" y="99"/>
                </a:lnTo>
                <a:lnTo>
                  <a:pt x="1274" y="95"/>
                </a:lnTo>
                <a:lnTo>
                  <a:pt x="1274" y="87"/>
                </a:lnTo>
                <a:lnTo>
                  <a:pt x="1272" y="61"/>
                </a:lnTo>
                <a:lnTo>
                  <a:pt x="1269" y="33"/>
                </a:lnTo>
                <a:lnTo>
                  <a:pt x="1268" y="25"/>
                </a:lnTo>
                <a:lnTo>
                  <a:pt x="1267" y="21"/>
                </a:lnTo>
                <a:lnTo>
                  <a:pt x="1265" y="20"/>
                </a:lnTo>
                <a:lnTo>
                  <a:pt x="1265" y="20"/>
                </a:lnTo>
                <a:lnTo>
                  <a:pt x="1264" y="20"/>
                </a:lnTo>
                <a:lnTo>
                  <a:pt x="1263" y="22"/>
                </a:lnTo>
                <a:lnTo>
                  <a:pt x="1259" y="28"/>
                </a:lnTo>
                <a:lnTo>
                  <a:pt x="1253" y="53"/>
                </a:lnTo>
                <a:lnTo>
                  <a:pt x="1246" y="89"/>
                </a:lnTo>
                <a:lnTo>
                  <a:pt x="1246" y="89"/>
                </a:lnTo>
                <a:lnTo>
                  <a:pt x="1228" y="44"/>
                </a:lnTo>
                <a:lnTo>
                  <a:pt x="1216" y="15"/>
                </a:lnTo>
                <a:lnTo>
                  <a:pt x="1210" y="4"/>
                </a:lnTo>
                <a:lnTo>
                  <a:pt x="1207" y="1"/>
                </a:lnTo>
                <a:lnTo>
                  <a:pt x="1206" y="0"/>
                </a:lnTo>
                <a:lnTo>
                  <a:pt x="1206" y="0"/>
                </a:lnTo>
                <a:lnTo>
                  <a:pt x="1205" y="1"/>
                </a:lnTo>
                <a:lnTo>
                  <a:pt x="1205" y="4"/>
                </a:lnTo>
                <a:lnTo>
                  <a:pt x="1205" y="12"/>
                </a:lnTo>
                <a:lnTo>
                  <a:pt x="1210" y="42"/>
                </a:lnTo>
                <a:lnTo>
                  <a:pt x="1215" y="72"/>
                </a:lnTo>
                <a:lnTo>
                  <a:pt x="1216" y="82"/>
                </a:lnTo>
                <a:lnTo>
                  <a:pt x="1216" y="84"/>
                </a:lnTo>
                <a:lnTo>
                  <a:pt x="1216" y="84"/>
                </a:lnTo>
                <a:lnTo>
                  <a:pt x="1207" y="69"/>
                </a:lnTo>
                <a:lnTo>
                  <a:pt x="1192" y="40"/>
                </a:lnTo>
                <a:lnTo>
                  <a:pt x="1176" y="11"/>
                </a:lnTo>
                <a:lnTo>
                  <a:pt x="1170" y="2"/>
                </a:lnTo>
                <a:lnTo>
                  <a:pt x="1168" y="0"/>
                </a:lnTo>
                <a:lnTo>
                  <a:pt x="1166" y="0"/>
                </a:lnTo>
                <a:lnTo>
                  <a:pt x="1166" y="0"/>
                </a:lnTo>
                <a:lnTo>
                  <a:pt x="1166" y="1"/>
                </a:lnTo>
                <a:lnTo>
                  <a:pt x="1166" y="5"/>
                </a:lnTo>
                <a:lnTo>
                  <a:pt x="1169" y="15"/>
                </a:lnTo>
                <a:lnTo>
                  <a:pt x="1177" y="46"/>
                </a:lnTo>
                <a:lnTo>
                  <a:pt x="1186" y="76"/>
                </a:lnTo>
                <a:lnTo>
                  <a:pt x="1187" y="85"/>
                </a:lnTo>
                <a:lnTo>
                  <a:pt x="1187" y="88"/>
                </a:lnTo>
                <a:lnTo>
                  <a:pt x="1186" y="89"/>
                </a:lnTo>
                <a:lnTo>
                  <a:pt x="1186" y="89"/>
                </a:lnTo>
                <a:lnTo>
                  <a:pt x="1181" y="87"/>
                </a:lnTo>
                <a:lnTo>
                  <a:pt x="1174" y="80"/>
                </a:lnTo>
                <a:lnTo>
                  <a:pt x="1155" y="62"/>
                </a:lnTo>
                <a:lnTo>
                  <a:pt x="1138" y="44"/>
                </a:lnTo>
                <a:lnTo>
                  <a:pt x="1130" y="40"/>
                </a:lnTo>
                <a:lnTo>
                  <a:pt x="1128" y="38"/>
                </a:lnTo>
                <a:lnTo>
                  <a:pt x="1127" y="40"/>
                </a:lnTo>
                <a:lnTo>
                  <a:pt x="1127" y="40"/>
                </a:lnTo>
                <a:lnTo>
                  <a:pt x="1125" y="43"/>
                </a:lnTo>
                <a:lnTo>
                  <a:pt x="1124" y="47"/>
                </a:lnTo>
                <a:lnTo>
                  <a:pt x="1124" y="52"/>
                </a:lnTo>
                <a:lnTo>
                  <a:pt x="1125" y="57"/>
                </a:lnTo>
                <a:lnTo>
                  <a:pt x="1128" y="63"/>
                </a:lnTo>
                <a:lnTo>
                  <a:pt x="1132" y="69"/>
                </a:lnTo>
                <a:lnTo>
                  <a:pt x="1137" y="74"/>
                </a:lnTo>
                <a:lnTo>
                  <a:pt x="1142" y="79"/>
                </a:lnTo>
                <a:lnTo>
                  <a:pt x="1142" y="79"/>
                </a:lnTo>
                <a:lnTo>
                  <a:pt x="1148" y="85"/>
                </a:lnTo>
                <a:lnTo>
                  <a:pt x="1151" y="93"/>
                </a:lnTo>
                <a:lnTo>
                  <a:pt x="1156" y="102"/>
                </a:lnTo>
                <a:lnTo>
                  <a:pt x="1160" y="110"/>
                </a:lnTo>
                <a:lnTo>
                  <a:pt x="1164" y="128"/>
                </a:lnTo>
                <a:lnTo>
                  <a:pt x="1166" y="139"/>
                </a:lnTo>
                <a:lnTo>
                  <a:pt x="1166" y="139"/>
                </a:lnTo>
                <a:lnTo>
                  <a:pt x="1169" y="149"/>
                </a:lnTo>
                <a:lnTo>
                  <a:pt x="1169" y="154"/>
                </a:lnTo>
                <a:lnTo>
                  <a:pt x="1168" y="156"/>
                </a:lnTo>
                <a:lnTo>
                  <a:pt x="1166" y="159"/>
                </a:lnTo>
                <a:lnTo>
                  <a:pt x="1166" y="159"/>
                </a:lnTo>
                <a:lnTo>
                  <a:pt x="1163" y="162"/>
                </a:lnTo>
                <a:lnTo>
                  <a:pt x="1161" y="165"/>
                </a:lnTo>
                <a:lnTo>
                  <a:pt x="1160" y="167"/>
                </a:lnTo>
                <a:lnTo>
                  <a:pt x="1156" y="169"/>
                </a:lnTo>
                <a:lnTo>
                  <a:pt x="1156" y="169"/>
                </a:lnTo>
                <a:lnTo>
                  <a:pt x="1145" y="173"/>
                </a:lnTo>
                <a:lnTo>
                  <a:pt x="1127" y="181"/>
                </a:lnTo>
                <a:lnTo>
                  <a:pt x="1109" y="191"/>
                </a:lnTo>
                <a:lnTo>
                  <a:pt x="1104" y="195"/>
                </a:lnTo>
                <a:lnTo>
                  <a:pt x="1102" y="197"/>
                </a:lnTo>
                <a:lnTo>
                  <a:pt x="1102" y="198"/>
                </a:lnTo>
                <a:lnTo>
                  <a:pt x="1102" y="198"/>
                </a:lnTo>
                <a:lnTo>
                  <a:pt x="1103" y="204"/>
                </a:lnTo>
                <a:lnTo>
                  <a:pt x="1106" y="208"/>
                </a:lnTo>
                <a:lnTo>
                  <a:pt x="1111" y="212"/>
                </a:lnTo>
                <a:lnTo>
                  <a:pt x="1117" y="213"/>
                </a:lnTo>
                <a:lnTo>
                  <a:pt x="1117" y="213"/>
                </a:lnTo>
                <a:lnTo>
                  <a:pt x="1133" y="214"/>
                </a:lnTo>
                <a:lnTo>
                  <a:pt x="1143" y="214"/>
                </a:lnTo>
                <a:lnTo>
                  <a:pt x="1156" y="213"/>
                </a:lnTo>
                <a:lnTo>
                  <a:pt x="1156" y="213"/>
                </a:lnTo>
                <a:lnTo>
                  <a:pt x="1170" y="212"/>
                </a:lnTo>
                <a:lnTo>
                  <a:pt x="1180" y="212"/>
                </a:lnTo>
                <a:lnTo>
                  <a:pt x="1196" y="213"/>
                </a:lnTo>
                <a:lnTo>
                  <a:pt x="1196" y="213"/>
                </a:lnTo>
                <a:lnTo>
                  <a:pt x="1205" y="216"/>
                </a:lnTo>
                <a:lnTo>
                  <a:pt x="1212" y="218"/>
                </a:lnTo>
                <a:lnTo>
                  <a:pt x="1221" y="223"/>
                </a:lnTo>
                <a:lnTo>
                  <a:pt x="1236" y="422"/>
                </a:lnTo>
                <a:lnTo>
                  <a:pt x="1236" y="422"/>
                </a:lnTo>
                <a:lnTo>
                  <a:pt x="1122" y="431"/>
                </a:lnTo>
                <a:lnTo>
                  <a:pt x="1122" y="431"/>
                </a:lnTo>
                <a:lnTo>
                  <a:pt x="1098" y="435"/>
                </a:lnTo>
                <a:lnTo>
                  <a:pt x="1060" y="441"/>
                </a:lnTo>
                <a:lnTo>
                  <a:pt x="1008" y="451"/>
                </a:lnTo>
                <a:lnTo>
                  <a:pt x="1008" y="451"/>
                </a:lnTo>
                <a:lnTo>
                  <a:pt x="950" y="458"/>
                </a:lnTo>
                <a:lnTo>
                  <a:pt x="909" y="461"/>
                </a:lnTo>
                <a:lnTo>
                  <a:pt x="895" y="462"/>
                </a:lnTo>
                <a:lnTo>
                  <a:pt x="889" y="461"/>
                </a:lnTo>
                <a:lnTo>
                  <a:pt x="889" y="461"/>
                </a:lnTo>
                <a:lnTo>
                  <a:pt x="885" y="453"/>
                </a:lnTo>
                <a:lnTo>
                  <a:pt x="880" y="438"/>
                </a:lnTo>
                <a:lnTo>
                  <a:pt x="874" y="417"/>
                </a:lnTo>
                <a:lnTo>
                  <a:pt x="874" y="417"/>
                </a:lnTo>
                <a:lnTo>
                  <a:pt x="883" y="417"/>
                </a:lnTo>
                <a:lnTo>
                  <a:pt x="888" y="417"/>
                </a:lnTo>
                <a:lnTo>
                  <a:pt x="889" y="417"/>
                </a:lnTo>
                <a:lnTo>
                  <a:pt x="889" y="417"/>
                </a:lnTo>
                <a:lnTo>
                  <a:pt x="889" y="417"/>
                </a:lnTo>
                <a:lnTo>
                  <a:pt x="888" y="415"/>
                </a:lnTo>
                <a:lnTo>
                  <a:pt x="888" y="412"/>
                </a:lnTo>
                <a:lnTo>
                  <a:pt x="888" y="402"/>
                </a:lnTo>
                <a:lnTo>
                  <a:pt x="889" y="387"/>
                </a:lnTo>
                <a:lnTo>
                  <a:pt x="889" y="367"/>
                </a:lnTo>
                <a:lnTo>
                  <a:pt x="889" y="367"/>
                </a:lnTo>
                <a:lnTo>
                  <a:pt x="889" y="357"/>
                </a:lnTo>
                <a:lnTo>
                  <a:pt x="889" y="347"/>
                </a:lnTo>
                <a:lnTo>
                  <a:pt x="889" y="347"/>
                </a:lnTo>
                <a:lnTo>
                  <a:pt x="893" y="332"/>
                </a:lnTo>
                <a:lnTo>
                  <a:pt x="894" y="322"/>
                </a:lnTo>
                <a:lnTo>
                  <a:pt x="894" y="312"/>
                </a:lnTo>
                <a:lnTo>
                  <a:pt x="894" y="312"/>
                </a:lnTo>
                <a:lnTo>
                  <a:pt x="893" y="309"/>
                </a:lnTo>
                <a:lnTo>
                  <a:pt x="891" y="305"/>
                </a:lnTo>
                <a:lnTo>
                  <a:pt x="889" y="300"/>
                </a:lnTo>
                <a:lnTo>
                  <a:pt x="885" y="298"/>
                </a:lnTo>
                <a:lnTo>
                  <a:pt x="884" y="298"/>
                </a:lnTo>
                <a:lnTo>
                  <a:pt x="884" y="298"/>
                </a:lnTo>
                <a:lnTo>
                  <a:pt x="884" y="298"/>
                </a:lnTo>
                <a:lnTo>
                  <a:pt x="882" y="294"/>
                </a:lnTo>
                <a:lnTo>
                  <a:pt x="879" y="284"/>
                </a:lnTo>
                <a:lnTo>
                  <a:pt x="874" y="263"/>
                </a:lnTo>
                <a:lnTo>
                  <a:pt x="874" y="263"/>
                </a:lnTo>
                <a:lnTo>
                  <a:pt x="869" y="239"/>
                </a:lnTo>
                <a:lnTo>
                  <a:pt x="864" y="223"/>
                </a:lnTo>
                <a:lnTo>
                  <a:pt x="858" y="209"/>
                </a:lnTo>
                <a:lnTo>
                  <a:pt x="849" y="198"/>
                </a:lnTo>
                <a:lnTo>
                  <a:pt x="849" y="198"/>
                </a:lnTo>
                <a:lnTo>
                  <a:pt x="838" y="187"/>
                </a:lnTo>
                <a:lnTo>
                  <a:pt x="827" y="177"/>
                </a:lnTo>
                <a:lnTo>
                  <a:pt x="815" y="169"/>
                </a:lnTo>
                <a:lnTo>
                  <a:pt x="790" y="17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20DBFC0-6701-4337-4A7F-F375A56619F8}"/>
              </a:ext>
            </a:extLst>
          </p:cNvPr>
          <p:cNvSpPr>
            <a:spLocks/>
          </p:cNvSpPr>
          <p:nvPr/>
        </p:nvSpPr>
        <p:spPr bwMode="auto">
          <a:xfrm>
            <a:off x="4116765" y="3865942"/>
            <a:ext cx="1359738" cy="2532890"/>
          </a:xfrm>
          <a:custGeom>
            <a:avLst/>
            <a:gdLst>
              <a:gd name="T0" fmla="*/ 728 w 1166"/>
              <a:gd name="T1" fmla="*/ 279 h 2172"/>
              <a:gd name="T2" fmla="*/ 629 w 1166"/>
              <a:gd name="T3" fmla="*/ 302 h 2172"/>
              <a:gd name="T4" fmla="*/ 612 w 1166"/>
              <a:gd name="T5" fmla="*/ 364 h 2172"/>
              <a:gd name="T6" fmla="*/ 615 w 1166"/>
              <a:gd name="T7" fmla="*/ 451 h 2172"/>
              <a:gd name="T8" fmla="*/ 652 w 1166"/>
              <a:gd name="T9" fmla="*/ 545 h 2172"/>
              <a:gd name="T10" fmla="*/ 660 w 1166"/>
              <a:gd name="T11" fmla="*/ 591 h 2172"/>
              <a:gd name="T12" fmla="*/ 529 w 1166"/>
              <a:gd name="T13" fmla="*/ 550 h 2172"/>
              <a:gd name="T14" fmla="*/ 397 w 1166"/>
              <a:gd name="T15" fmla="*/ 518 h 2172"/>
              <a:gd name="T16" fmla="*/ 138 w 1166"/>
              <a:gd name="T17" fmla="*/ 277 h 2172"/>
              <a:gd name="T18" fmla="*/ 84 w 1166"/>
              <a:gd name="T19" fmla="*/ 164 h 2172"/>
              <a:gd name="T20" fmla="*/ 58 w 1166"/>
              <a:gd name="T21" fmla="*/ 153 h 2172"/>
              <a:gd name="T22" fmla="*/ 22 w 1166"/>
              <a:gd name="T23" fmla="*/ 147 h 2172"/>
              <a:gd name="T24" fmla="*/ 34 w 1166"/>
              <a:gd name="T25" fmla="*/ 203 h 2172"/>
              <a:gd name="T26" fmla="*/ 7 w 1166"/>
              <a:gd name="T27" fmla="*/ 206 h 2172"/>
              <a:gd name="T28" fmla="*/ 26 w 1166"/>
              <a:gd name="T29" fmla="*/ 239 h 2172"/>
              <a:gd name="T30" fmla="*/ 80 w 1166"/>
              <a:gd name="T31" fmla="*/ 328 h 2172"/>
              <a:gd name="T32" fmla="*/ 128 w 1166"/>
              <a:gd name="T33" fmla="*/ 378 h 2172"/>
              <a:gd name="T34" fmla="*/ 368 w 1166"/>
              <a:gd name="T35" fmla="*/ 631 h 2172"/>
              <a:gd name="T36" fmla="*/ 674 w 1166"/>
              <a:gd name="T37" fmla="*/ 958 h 2172"/>
              <a:gd name="T38" fmla="*/ 660 w 1166"/>
              <a:gd name="T39" fmla="*/ 1172 h 2172"/>
              <a:gd name="T40" fmla="*/ 630 w 1166"/>
              <a:gd name="T41" fmla="*/ 1517 h 2172"/>
              <a:gd name="T42" fmla="*/ 630 w 1166"/>
              <a:gd name="T43" fmla="*/ 1708 h 2172"/>
              <a:gd name="T44" fmla="*/ 674 w 1166"/>
              <a:gd name="T45" fmla="*/ 2041 h 2172"/>
              <a:gd name="T46" fmla="*/ 554 w 1166"/>
              <a:gd name="T47" fmla="*/ 2098 h 2172"/>
              <a:gd name="T48" fmla="*/ 600 w 1166"/>
              <a:gd name="T49" fmla="*/ 2134 h 2172"/>
              <a:gd name="T50" fmla="*/ 781 w 1166"/>
              <a:gd name="T51" fmla="*/ 2108 h 2172"/>
              <a:gd name="T52" fmla="*/ 852 w 1166"/>
              <a:gd name="T53" fmla="*/ 2078 h 2172"/>
              <a:gd name="T54" fmla="*/ 836 w 1166"/>
              <a:gd name="T55" fmla="*/ 2038 h 2172"/>
              <a:gd name="T56" fmla="*/ 786 w 1166"/>
              <a:gd name="T57" fmla="*/ 1694 h 2172"/>
              <a:gd name="T58" fmla="*/ 852 w 1166"/>
              <a:gd name="T59" fmla="*/ 1460 h 2172"/>
              <a:gd name="T60" fmla="*/ 947 w 1166"/>
              <a:gd name="T61" fmla="*/ 1630 h 2172"/>
              <a:gd name="T62" fmla="*/ 1038 w 1166"/>
              <a:gd name="T63" fmla="*/ 2041 h 2172"/>
              <a:gd name="T64" fmla="*/ 1066 w 1166"/>
              <a:gd name="T65" fmla="*/ 2165 h 2172"/>
              <a:gd name="T66" fmla="*/ 1151 w 1166"/>
              <a:gd name="T67" fmla="*/ 2161 h 2172"/>
              <a:gd name="T68" fmla="*/ 1132 w 1166"/>
              <a:gd name="T69" fmla="*/ 2050 h 2172"/>
              <a:gd name="T70" fmla="*/ 1143 w 1166"/>
              <a:gd name="T71" fmla="*/ 2029 h 2172"/>
              <a:gd name="T72" fmla="*/ 1159 w 1166"/>
              <a:gd name="T73" fmla="*/ 1838 h 2172"/>
              <a:gd name="T74" fmla="*/ 1127 w 1166"/>
              <a:gd name="T75" fmla="*/ 1572 h 2172"/>
              <a:gd name="T76" fmla="*/ 1117 w 1166"/>
              <a:gd name="T77" fmla="*/ 1190 h 2172"/>
              <a:gd name="T78" fmla="*/ 1020 w 1166"/>
              <a:gd name="T79" fmla="*/ 958 h 2172"/>
              <a:gd name="T80" fmla="*/ 1016 w 1166"/>
              <a:gd name="T81" fmla="*/ 673 h 2172"/>
              <a:gd name="T82" fmla="*/ 1127 w 1166"/>
              <a:gd name="T83" fmla="*/ 496 h 2172"/>
              <a:gd name="T84" fmla="*/ 1083 w 1166"/>
              <a:gd name="T85" fmla="*/ 364 h 2172"/>
              <a:gd name="T86" fmla="*/ 994 w 1166"/>
              <a:gd name="T87" fmla="*/ 188 h 2172"/>
              <a:gd name="T88" fmla="*/ 961 w 1166"/>
              <a:gd name="T89" fmla="*/ 113 h 2172"/>
              <a:gd name="T90" fmla="*/ 935 w 1166"/>
              <a:gd name="T91" fmla="*/ 59 h 2172"/>
              <a:gd name="T92" fmla="*/ 871 w 1166"/>
              <a:gd name="T93" fmla="*/ 0 h 2172"/>
              <a:gd name="T94" fmla="*/ 881 w 1166"/>
              <a:gd name="T95" fmla="*/ 81 h 2172"/>
              <a:gd name="T96" fmla="*/ 834 w 1166"/>
              <a:gd name="T97" fmla="*/ 13 h 2172"/>
              <a:gd name="T98" fmla="*/ 864 w 1166"/>
              <a:gd name="T99" fmla="*/ 116 h 2172"/>
              <a:gd name="T100" fmla="*/ 787 w 1166"/>
              <a:gd name="T101" fmla="*/ 56 h 2172"/>
              <a:gd name="T102" fmla="*/ 862 w 1166"/>
              <a:gd name="T103" fmla="*/ 179 h 2172"/>
              <a:gd name="T104" fmla="*/ 807 w 1166"/>
              <a:gd name="T105" fmla="*/ 217 h 2172"/>
              <a:gd name="T106" fmla="*/ 791 w 1166"/>
              <a:gd name="T107" fmla="*/ 250 h 2172"/>
              <a:gd name="T108" fmla="*/ 913 w 1166"/>
              <a:gd name="T109" fmla="*/ 245 h 2172"/>
              <a:gd name="T110" fmla="*/ 932 w 1166"/>
              <a:gd name="T111" fmla="*/ 523 h 2172"/>
              <a:gd name="T112" fmla="*/ 834 w 1166"/>
              <a:gd name="T113" fmla="*/ 512 h 2172"/>
              <a:gd name="T114" fmla="*/ 847 w 1166"/>
              <a:gd name="T115" fmla="*/ 457 h 2172"/>
              <a:gd name="T116" fmla="*/ 836 w 1166"/>
              <a:gd name="T117" fmla="*/ 338 h 2172"/>
              <a:gd name="T118" fmla="*/ 772 w 1166"/>
              <a:gd name="T119" fmla="*/ 299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6" h="2172">
                <a:moveTo>
                  <a:pt x="772" y="299"/>
                </a:moveTo>
                <a:lnTo>
                  <a:pt x="772" y="299"/>
                </a:lnTo>
                <a:lnTo>
                  <a:pt x="770" y="296"/>
                </a:lnTo>
                <a:lnTo>
                  <a:pt x="768" y="294"/>
                </a:lnTo>
                <a:lnTo>
                  <a:pt x="764" y="290"/>
                </a:lnTo>
                <a:lnTo>
                  <a:pt x="758" y="288"/>
                </a:lnTo>
                <a:lnTo>
                  <a:pt x="751" y="284"/>
                </a:lnTo>
                <a:lnTo>
                  <a:pt x="741" y="281"/>
                </a:lnTo>
                <a:lnTo>
                  <a:pt x="728" y="279"/>
                </a:lnTo>
                <a:lnTo>
                  <a:pt x="728" y="279"/>
                </a:lnTo>
                <a:lnTo>
                  <a:pt x="700" y="277"/>
                </a:lnTo>
                <a:lnTo>
                  <a:pt x="688" y="275"/>
                </a:lnTo>
                <a:lnTo>
                  <a:pt x="675" y="275"/>
                </a:lnTo>
                <a:lnTo>
                  <a:pt x="665" y="277"/>
                </a:lnTo>
                <a:lnTo>
                  <a:pt x="656" y="279"/>
                </a:lnTo>
                <a:lnTo>
                  <a:pt x="647" y="283"/>
                </a:lnTo>
                <a:lnTo>
                  <a:pt x="640" y="289"/>
                </a:lnTo>
                <a:lnTo>
                  <a:pt x="640" y="289"/>
                </a:lnTo>
                <a:lnTo>
                  <a:pt x="634" y="295"/>
                </a:lnTo>
                <a:lnTo>
                  <a:pt x="629" y="302"/>
                </a:lnTo>
                <a:lnTo>
                  <a:pt x="623" y="316"/>
                </a:lnTo>
                <a:lnTo>
                  <a:pt x="618" y="327"/>
                </a:lnTo>
                <a:lnTo>
                  <a:pt x="616" y="333"/>
                </a:lnTo>
                <a:lnTo>
                  <a:pt x="616" y="333"/>
                </a:lnTo>
                <a:lnTo>
                  <a:pt x="615" y="336"/>
                </a:lnTo>
                <a:lnTo>
                  <a:pt x="616" y="344"/>
                </a:lnTo>
                <a:lnTo>
                  <a:pt x="616" y="351"/>
                </a:lnTo>
                <a:lnTo>
                  <a:pt x="616" y="357"/>
                </a:lnTo>
                <a:lnTo>
                  <a:pt x="616" y="357"/>
                </a:lnTo>
                <a:lnTo>
                  <a:pt x="612" y="364"/>
                </a:lnTo>
                <a:lnTo>
                  <a:pt x="611" y="368"/>
                </a:lnTo>
                <a:lnTo>
                  <a:pt x="611" y="372"/>
                </a:lnTo>
                <a:lnTo>
                  <a:pt x="611" y="372"/>
                </a:lnTo>
                <a:lnTo>
                  <a:pt x="612" y="377"/>
                </a:lnTo>
                <a:lnTo>
                  <a:pt x="615" y="384"/>
                </a:lnTo>
                <a:lnTo>
                  <a:pt x="616" y="395"/>
                </a:lnTo>
                <a:lnTo>
                  <a:pt x="616" y="411"/>
                </a:lnTo>
                <a:lnTo>
                  <a:pt x="616" y="411"/>
                </a:lnTo>
                <a:lnTo>
                  <a:pt x="615" y="430"/>
                </a:lnTo>
                <a:lnTo>
                  <a:pt x="615" y="451"/>
                </a:lnTo>
                <a:lnTo>
                  <a:pt x="616" y="479"/>
                </a:lnTo>
                <a:lnTo>
                  <a:pt x="616" y="479"/>
                </a:lnTo>
                <a:lnTo>
                  <a:pt x="617" y="484"/>
                </a:lnTo>
                <a:lnTo>
                  <a:pt x="619" y="491"/>
                </a:lnTo>
                <a:lnTo>
                  <a:pt x="627" y="511"/>
                </a:lnTo>
                <a:lnTo>
                  <a:pt x="635" y="528"/>
                </a:lnTo>
                <a:lnTo>
                  <a:pt x="640" y="538"/>
                </a:lnTo>
                <a:lnTo>
                  <a:pt x="640" y="538"/>
                </a:lnTo>
                <a:lnTo>
                  <a:pt x="645" y="540"/>
                </a:lnTo>
                <a:lnTo>
                  <a:pt x="652" y="545"/>
                </a:lnTo>
                <a:lnTo>
                  <a:pt x="656" y="547"/>
                </a:lnTo>
                <a:lnTo>
                  <a:pt x="658" y="550"/>
                </a:lnTo>
                <a:lnTo>
                  <a:pt x="660" y="553"/>
                </a:lnTo>
                <a:lnTo>
                  <a:pt x="660" y="557"/>
                </a:lnTo>
                <a:lnTo>
                  <a:pt x="660" y="557"/>
                </a:lnTo>
                <a:lnTo>
                  <a:pt x="658" y="568"/>
                </a:lnTo>
                <a:lnTo>
                  <a:pt x="660" y="580"/>
                </a:lnTo>
                <a:lnTo>
                  <a:pt x="660" y="590"/>
                </a:lnTo>
                <a:lnTo>
                  <a:pt x="660" y="591"/>
                </a:lnTo>
                <a:lnTo>
                  <a:pt x="660" y="591"/>
                </a:lnTo>
                <a:lnTo>
                  <a:pt x="656" y="589"/>
                </a:lnTo>
                <a:lnTo>
                  <a:pt x="649" y="584"/>
                </a:lnTo>
                <a:lnTo>
                  <a:pt x="622" y="572"/>
                </a:lnTo>
                <a:lnTo>
                  <a:pt x="605" y="566"/>
                </a:lnTo>
                <a:lnTo>
                  <a:pt x="588" y="560"/>
                </a:lnTo>
                <a:lnTo>
                  <a:pt x="572" y="555"/>
                </a:lnTo>
                <a:lnTo>
                  <a:pt x="557" y="552"/>
                </a:lnTo>
                <a:lnTo>
                  <a:pt x="557" y="552"/>
                </a:lnTo>
                <a:lnTo>
                  <a:pt x="544" y="551"/>
                </a:lnTo>
                <a:lnTo>
                  <a:pt x="529" y="550"/>
                </a:lnTo>
                <a:lnTo>
                  <a:pt x="501" y="550"/>
                </a:lnTo>
                <a:lnTo>
                  <a:pt x="488" y="550"/>
                </a:lnTo>
                <a:lnTo>
                  <a:pt x="476" y="549"/>
                </a:lnTo>
                <a:lnTo>
                  <a:pt x="465" y="546"/>
                </a:lnTo>
                <a:lnTo>
                  <a:pt x="455" y="542"/>
                </a:lnTo>
                <a:lnTo>
                  <a:pt x="455" y="542"/>
                </a:lnTo>
                <a:lnTo>
                  <a:pt x="438" y="531"/>
                </a:lnTo>
                <a:lnTo>
                  <a:pt x="420" y="520"/>
                </a:lnTo>
                <a:lnTo>
                  <a:pt x="402" y="508"/>
                </a:lnTo>
                <a:lnTo>
                  <a:pt x="397" y="518"/>
                </a:lnTo>
                <a:lnTo>
                  <a:pt x="397" y="518"/>
                </a:lnTo>
                <a:lnTo>
                  <a:pt x="344" y="472"/>
                </a:lnTo>
                <a:lnTo>
                  <a:pt x="265" y="401"/>
                </a:lnTo>
                <a:lnTo>
                  <a:pt x="265" y="401"/>
                </a:lnTo>
                <a:lnTo>
                  <a:pt x="206" y="349"/>
                </a:lnTo>
                <a:lnTo>
                  <a:pt x="176" y="322"/>
                </a:lnTo>
                <a:lnTo>
                  <a:pt x="153" y="299"/>
                </a:lnTo>
                <a:lnTo>
                  <a:pt x="153" y="299"/>
                </a:lnTo>
                <a:lnTo>
                  <a:pt x="145" y="288"/>
                </a:lnTo>
                <a:lnTo>
                  <a:pt x="138" y="277"/>
                </a:lnTo>
                <a:lnTo>
                  <a:pt x="133" y="266"/>
                </a:lnTo>
                <a:lnTo>
                  <a:pt x="129" y="255"/>
                </a:lnTo>
                <a:lnTo>
                  <a:pt x="124" y="235"/>
                </a:lnTo>
                <a:lnTo>
                  <a:pt x="122" y="227"/>
                </a:lnTo>
                <a:lnTo>
                  <a:pt x="119" y="220"/>
                </a:lnTo>
                <a:lnTo>
                  <a:pt x="119" y="220"/>
                </a:lnTo>
                <a:lnTo>
                  <a:pt x="112" y="206"/>
                </a:lnTo>
                <a:lnTo>
                  <a:pt x="101" y="188"/>
                </a:lnTo>
                <a:lnTo>
                  <a:pt x="90" y="170"/>
                </a:lnTo>
                <a:lnTo>
                  <a:pt x="84" y="164"/>
                </a:lnTo>
                <a:lnTo>
                  <a:pt x="80" y="162"/>
                </a:lnTo>
                <a:lnTo>
                  <a:pt x="80" y="162"/>
                </a:lnTo>
                <a:lnTo>
                  <a:pt x="77" y="161"/>
                </a:lnTo>
                <a:lnTo>
                  <a:pt x="74" y="161"/>
                </a:lnTo>
                <a:lnTo>
                  <a:pt x="73" y="162"/>
                </a:lnTo>
                <a:lnTo>
                  <a:pt x="72" y="163"/>
                </a:lnTo>
                <a:lnTo>
                  <a:pt x="71" y="166"/>
                </a:lnTo>
                <a:lnTo>
                  <a:pt x="71" y="167"/>
                </a:lnTo>
                <a:lnTo>
                  <a:pt x="71" y="167"/>
                </a:lnTo>
                <a:lnTo>
                  <a:pt x="58" y="153"/>
                </a:lnTo>
                <a:lnTo>
                  <a:pt x="47" y="144"/>
                </a:lnTo>
                <a:lnTo>
                  <a:pt x="41" y="140"/>
                </a:lnTo>
                <a:lnTo>
                  <a:pt x="37" y="138"/>
                </a:lnTo>
                <a:lnTo>
                  <a:pt x="37" y="138"/>
                </a:lnTo>
                <a:lnTo>
                  <a:pt x="32" y="136"/>
                </a:lnTo>
                <a:lnTo>
                  <a:pt x="28" y="138"/>
                </a:lnTo>
                <a:lnTo>
                  <a:pt x="26" y="139"/>
                </a:lnTo>
                <a:lnTo>
                  <a:pt x="24" y="141"/>
                </a:lnTo>
                <a:lnTo>
                  <a:pt x="22" y="145"/>
                </a:lnTo>
                <a:lnTo>
                  <a:pt x="22" y="147"/>
                </a:lnTo>
                <a:lnTo>
                  <a:pt x="22" y="147"/>
                </a:lnTo>
                <a:lnTo>
                  <a:pt x="21" y="150"/>
                </a:lnTo>
                <a:lnTo>
                  <a:pt x="17" y="157"/>
                </a:lnTo>
                <a:lnTo>
                  <a:pt x="17" y="157"/>
                </a:lnTo>
                <a:lnTo>
                  <a:pt x="15" y="161"/>
                </a:lnTo>
                <a:lnTo>
                  <a:pt x="15" y="163"/>
                </a:lnTo>
                <a:lnTo>
                  <a:pt x="15" y="167"/>
                </a:lnTo>
                <a:lnTo>
                  <a:pt x="17" y="172"/>
                </a:lnTo>
                <a:lnTo>
                  <a:pt x="17" y="172"/>
                </a:lnTo>
                <a:lnTo>
                  <a:pt x="34" y="203"/>
                </a:lnTo>
                <a:lnTo>
                  <a:pt x="44" y="222"/>
                </a:lnTo>
                <a:lnTo>
                  <a:pt x="46" y="228"/>
                </a:lnTo>
                <a:lnTo>
                  <a:pt x="46" y="230"/>
                </a:lnTo>
                <a:lnTo>
                  <a:pt x="46" y="230"/>
                </a:lnTo>
                <a:lnTo>
                  <a:pt x="44" y="229"/>
                </a:lnTo>
                <a:lnTo>
                  <a:pt x="40" y="227"/>
                </a:lnTo>
                <a:lnTo>
                  <a:pt x="29" y="218"/>
                </a:lnTo>
                <a:lnTo>
                  <a:pt x="17" y="209"/>
                </a:lnTo>
                <a:lnTo>
                  <a:pt x="12" y="207"/>
                </a:lnTo>
                <a:lnTo>
                  <a:pt x="7" y="206"/>
                </a:lnTo>
                <a:lnTo>
                  <a:pt x="7" y="206"/>
                </a:lnTo>
                <a:lnTo>
                  <a:pt x="2" y="207"/>
                </a:lnTo>
                <a:lnTo>
                  <a:pt x="1" y="207"/>
                </a:lnTo>
                <a:lnTo>
                  <a:pt x="0" y="208"/>
                </a:lnTo>
                <a:lnTo>
                  <a:pt x="1" y="212"/>
                </a:lnTo>
                <a:lnTo>
                  <a:pt x="2" y="216"/>
                </a:lnTo>
                <a:lnTo>
                  <a:pt x="2" y="216"/>
                </a:lnTo>
                <a:lnTo>
                  <a:pt x="5" y="219"/>
                </a:lnTo>
                <a:lnTo>
                  <a:pt x="11" y="224"/>
                </a:lnTo>
                <a:lnTo>
                  <a:pt x="26" y="239"/>
                </a:lnTo>
                <a:lnTo>
                  <a:pt x="40" y="252"/>
                </a:lnTo>
                <a:lnTo>
                  <a:pt x="45" y="257"/>
                </a:lnTo>
                <a:lnTo>
                  <a:pt x="46" y="259"/>
                </a:lnTo>
                <a:lnTo>
                  <a:pt x="46" y="259"/>
                </a:lnTo>
                <a:lnTo>
                  <a:pt x="47" y="263"/>
                </a:lnTo>
                <a:lnTo>
                  <a:pt x="50" y="269"/>
                </a:lnTo>
                <a:lnTo>
                  <a:pt x="58" y="290"/>
                </a:lnTo>
                <a:lnTo>
                  <a:pt x="71" y="312"/>
                </a:lnTo>
                <a:lnTo>
                  <a:pt x="75" y="322"/>
                </a:lnTo>
                <a:lnTo>
                  <a:pt x="80" y="328"/>
                </a:lnTo>
                <a:lnTo>
                  <a:pt x="80" y="328"/>
                </a:lnTo>
                <a:lnTo>
                  <a:pt x="91" y="339"/>
                </a:lnTo>
                <a:lnTo>
                  <a:pt x="105" y="349"/>
                </a:lnTo>
                <a:lnTo>
                  <a:pt x="116" y="357"/>
                </a:lnTo>
                <a:lnTo>
                  <a:pt x="118" y="361"/>
                </a:lnTo>
                <a:lnTo>
                  <a:pt x="119" y="362"/>
                </a:lnTo>
                <a:lnTo>
                  <a:pt x="119" y="362"/>
                </a:lnTo>
                <a:lnTo>
                  <a:pt x="119" y="366"/>
                </a:lnTo>
                <a:lnTo>
                  <a:pt x="123" y="370"/>
                </a:lnTo>
                <a:lnTo>
                  <a:pt x="128" y="378"/>
                </a:lnTo>
                <a:lnTo>
                  <a:pt x="134" y="386"/>
                </a:lnTo>
                <a:lnTo>
                  <a:pt x="134" y="386"/>
                </a:lnTo>
                <a:lnTo>
                  <a:pt x="299" y="562"/>
                </a:lnTo>
                <a:lnTo>
                  <a:pt x="333" y="591"/>
                </a:lnTo>
                <a:lnTo>
                  <a:pt x="333" y="591"/>
                </a:lnTo>
                <a:lnTo>
                  <a:pt x="333" y="602"/>
                </a:lnTo>
                <a:lnTo>
                  <a:pt x="333" y="611"/>
                </a:lnTo>
                <a:lnTo>
                  <a:pt x="333" y="616"/>
                </a:lnTo>
                <a:lnTo>
                  <a:pt x="333" y="616"/>
                </a:lnTo>
                <a:lnTo>
                  <a:pt x="368" y="631"/>
                </a:lnTo>
                <a:lnTo>
                  <a:pt x="441" y="663"/>
                </a:lnTo>
                <a:lnTo>
                  <a:pt x="548" y="708"/>
                </a:lnTo>
                <a:lnTo>
                  <a:pt x="548" y="708"/>
                </a:lnTo>
                <a:lnTo>
                  <a:pt x="598" y="808"/>
                </a:lnTo>
                <a:lnTo>
                  <a:pt x="632" y="879"/>
                </a:lnTo>
                <a:lnTo>
                  <a:pt x="650" y="918"/>
                </a:lnTo>
                <a:lnTo>
                  <a:pt x="650" y="918"/>
                </a:lnTo>
                <a:lnTo>
                  <a:pt x="654" y="925"/>
                </a:lnTo>
                <a:lnTo>
                  <a:pt x="660" y="935"/>
                </a:lnTo>
                <a:lnTo>
                  <a:pt x="674" y="958"/>
                </a:lnTo>
                <a:lnTo>
                  <a:pt x="690" y="983"/>
                </a:lnTo>
                <a:lnTo>
                  <a:pt x="699" y="996"/>
                </a:lnTo>
                <a:lnTo>
                  <a:pt x="699" y="996"/>
                </a:lnTo>
                <a:lnTo>
                  <a:pt x="699" y="1000"/>
                </a:lnTo>
                <a:lnTo>
                  <a:pt x="699" y="1006"/>
                </a:lnTo>
                <a:lnTo>
                  <a:pt x="695" y="1027"/>
                </a:lnTo>
                <a:lnTo>
                  <a:pt x="682" y="1088"/>
                </a:lnTo>
                <a:lnTo>
                  <a:pt x="667" y="1145"/>
                </a:lnTo>
                <a:lnTo>
                  <a:pt x="662" y="1164"/>
                </a:lnTo>
                <a:lnTo>
                  <a:pt x="660" y="1172"/>
                </a:lnTo>
                <a:lnTo>
                  <a:pt x="660" y="1172"/>
                </a:lnTo>
                <a:lnTo>
                  <a:pt x="662" y="1174"/>
                </a:lnTo>
                <a:lnTo>
                  <a:pt x="669" y="1178"/>
                </a:lnTo>
                <a:lnTo>
                  <a:pt x="677" y="1182"/>
                </a:lnTo>
                <a:lnTo>
                  <a:pt x="679" y="1182"/>
                </a:lnTo>
                <a:lnTo>
                  <a:pt x="679" y="1182"/>
                </a:lnTo>
                <a:lnTo>
                  <a:pt x="675" y="1197"/>
                </a:lnTo>
                <a:lnTo>
                  <a:pt x="669" y="1239"/>
                </a:lnTo>
                <a:lnTo>
                  <a:pt x="650" y="1373"/>
                </a:lnTo>
                <a:lnTo>
                  <a:pt x="630" y="1517"/>
                </a:lnTo>
                <a:lnTo>
                  <a:pt x="624" y="1573"/>
                </a:lnTo>
                <a:lnTo>
                  <a:pt x="621" y="1606"/>
                </a:lnTo>
                <a:lnTo>
                  <a:pt x="621" y="1606"/>
                </a:lnTo>
                <a:lnTo>
                  <a:pt x="619" y="1639"/>
                </a:lnTo>
                <a:lnTo>
                  <a:pt x="619" y="1665"/>
                </a:lnTo>
                <a:lnTo>
                  <a:pt x="621" y="1674"/>
                </a:lnTo>
                <a:lnTo>
                  <a:pt x="622" y="1685"/>
                </a:lnTo>
                <a:lnTo>
                  <a:pt x="626" y="1696"/>
                </a:lnTo>
                <a:lnTo>
                  <a:pt x="630" y="1708"/>
                </a:lnTo>
                <a:lnTo>
                  <a:pt x="630" y="1708"/>
                </a:lnTo>
                <a:lnTo>
                  <a:pt x="633" y="1717"/>
                </a:lnTo>
                <a:lnTo>
                  <a:pt x="637" y="1732"/>
                </a:lnTo>
                <a:lnTo>
                  <a:pt x="645" y="1772"/>
                </a:lnTo>
                <a:lnTo>
                  <a:pt x="654" y="1822"/>
                </a:lnTo>
                <a:lnTo>
                  <a:pt x="663" y="1877"/>
                </a:lnTo>
                <a:lnTo>
                  <a:pt x="678" y="1977"/>
                </a:lnTo>
                <a:lnTo>
                  <a:pt x="684" y="2021"/>
                </a:lnTo>
                <a:lnTo>
                  <a:pt x="699" y="2026"/>
                </a:lnTo>
                <a:lnTo>
                  <a:pt x="699" y="2026"/>
                </a:lnTo>
                <a:lnTo>
                  <a:pt x="674" y="2041"/>
                </a:lnTo>
                <a:lnTo>
                  <a:pt x="654" y="2055"/>
                </a:lnTo>
                <a:lnTo>
                  <a:pt x="644" y="2061"/>
                </a:lnTo>
                <a:lnTo>
                  <a:pt x="635" y="2065"/>
                </a:lnTo>
                <a:lnTo>
                  <a:pt x="635" y="2065"/>
                </a:lnTo>
                <a:lnTo>
                  <a:pt x="615" y="2072"/>
                </a:lnTo>
                <a:lnTo>
                  <a:pt x="589" y="2080"/>
                </a:lnTo>
                <a:lnTo>
                  <a:pt x="557" y="2089"/>
                </a:lnTo>
                <a:lnTo>
                  <a:pt x="557" y="2089"/>
                </a:lnTo>
                <a:lnTo>
                  <a:pt x="555" y="2093"/>
                </a:lnTo>
                <a:lnTo>
                  <a:pt x="554" y="2098"/>
                </a:lnTo>
                <a:lnTo>
                  <a:pt x="553" y="2101"/>
                </a:lnTo>
                <a:lnTo>
                  <a:pt x="553" y="2107"/>
                </a:lnTo>
                <a:lnTo>
                  <a:pt x="555" y="2112"/>
                </a:lnTo>
                <a:lnTo>
                  <a:pt x="560" y="2116"/>
                </a:lnTo>
                <a:lnTo>
                  <a:pt x="567" y="2118"/>
                </a:lnTo>
                <a:lnTo>
                  <a:pt x="567" y="2118"/>
                </a:lnTo>
                <a:lnTo>
                  <a:pt x="576" y="2121"/>
                </a:lnTo>
                <a:lnTo>
                  <a:pt x="582" y="2124"/>
                </a:lnTo>
                <a:lnTo>
                  <a:pt x="594" y="2132"/>
                </a:lnTo>
                <a:lnTo>
                  <a:pt x="600" y="2134"/>
                </a:lnTo>
                <a:lnTo>
                  <a:pt x="607" y="2137"/>
                </a:lnTo>
                <a:lnTo>
                  <a:pt x="617" y="2138"/>
                </a:lnTo>
                <a:lnTo>
                  <a:pt x="630" y="2138"/>
                </a:lnTo>
                <a:lnTo>
                  <a:pt x="630" y="2138"/>
                </a:lnTo>
                <a:lnTo>
                  <a:pt x="646" y="2135"/>
                </a:lnTo>
                <a:lnTo>
                  <a:pt x="666" y="2132"/>
                </a:lnTo>
                <a:lnTo>
                  <a:pt x="710" y="2122"/>
                </a:lnTo>
                <a:lnTo>
                  <a:pt x="751" y="2113"/>
                </a:lnTo>
                <a:lnTo>
                  <a:pt x="768" y="2110"/>
                </a:lnTo>
                <a:lnTo>
                  <a:pt x="781" y="2108"/>
                </a:lnTo>
                <a:lnTo>
                  <a:pt x="781" y="2108"/>
                </a:lnTo>
                <a:lnTo>
                  <a:pt x="803" y="2108"/>
                </a:lnTo>
                <a:lnTo>
                  <a:pt x="823" y="2107"/>
                </a:lnTo>
                <a:lnTo>
                  <a:pt x="830" y="2107"/>
                </a:lnTo>
                <a:lnTo>
                  <a:pt x="837" y="2105"/>
                </a:lnTo>
                <a:lnTo>
                  <a:pt x="842" y="2102"/>
                </a:lnTo>
                <a:lnTo>
                  <a:pt x="845" y="2099"/>
                </a:lnTo>
                <a:lnTo>
                  <a:pt x="845" y="2099"/>
                </a:lnTo>
                <a:lnTo>
                  <a:pt x="848" y="2089"/>
                </a:lnTo>
                <a:lnTo>
                  <a:pt x="852" y="2078"/>
                </a:lnTo>
                <a:lnTo>
                  <a:pt x="852" y="2073"/>
                </a:lnTo>
                <a:lnTo>
                  <a:pt x="852" y="2068"/>
                </a:lnTo>
                <a:lnTo>
                  <a:pt x="852" y="2063"/>
                </a:lnTo>
                <a:lnTo>
                  <a:pt x="850" y="2060"/>
                </a:lnTo>
                <a:lnTo>
                  <a:pt x="850" y="2060"/>
                </a:lnTo>
                <a:lnTo>
                  <a:pt x="845" y="2052"/>
                </a:lnTo>
                <a:lnTo>
                  <a:pt x="840" y="2044"/>
                </a:lnTo>
                <a:lnTo>
                  <a:pt x="835" y="2035"/>
                </a:lnTo>
                <a:lnTo>
                  <a:pt x="835" y="2035"/>
                </a:lnTo>
                <a:lnTo>
                  <a:pt x="836" y="2038"/>
                </a:lnTo>
                <a:lnTo>
                  <a:pt x="840" y="2040"/>
                </a:lnTo>
                <a:lnTo>
                  <a:pt x="840" y="2040"/>
                </a:lnTo>
                <a:lnTo>
                  <a:pt x="841" y="2038"/>
                </a:lnTo>
                <a:lnTo>
                  <a:pt x="841" y="2033"/>
                </a:lnTo>
                <a:lnTo>
                  <a:pt x="840" y="2026"/>
                </a:lnTo>
                <a:lnTo>
                  <a:pt x="840" y="2026"/>
                </a:lnTo>
                <a:lnTo>
                  <a:pt x="811" y="1860"/>
                </a:lnTo>
                <a:lnTo>
                  <a:pt x="794" y="1754"/>
                </a:lnTo>
                <a:lnTo>
                  <a:pt x="787" y="1715"/>
                </a:lnTo>
                <a:lnTo>
                  <a:pt x="786" y="1694"/>
                </a:lnTo>
                <a:lnTo>
                  <a:pt x="786" y="1694"/>
                </a:lnTo>
                <a:lnTo>
                  <a:pt x="789" y="1676"/>
                </a:lnTo>
                <a:lnTo>
                  <a:pt x="796" y="1644"/>
                </a:lnTo>
                <a:lnTo>
                  <a:pt x="804" y="1604"/>
                </a:lnTo>
                <a:lnTo>
                  <a:pt x="815" y="1560"/>
                </a:lnTo>
                <a:lnTo>
                  <a:pt x="828" y="1519"/>
                </a:lnTo>
                <a:lnTo>
                  <a:pt x="839" y="1485"/>
                </a:lnTo>
                <a:lnTo>
                  <a:pt x="843" y="1473"/>
                </a:lnTo>
                <a:lnTo>
                  <a:pt x="847" y="1463"/>
                </a:lnTo>
                <a:lnTo>
                  <a:pt x="852" y="1460"/>
                </a:lnTo>
                <a:lnTo>
                  <a:pt x="853" y="1458"/>
                </a:lnTo>
                <a:lnTo>
                  <a:pt x="854" y="1460"/>
                </a:lnTo>
                <a:lnTo>
                  <a:pt x="854" y="1460"/>
                </a:lnTo>
                <a:lnTo>
                  <a:pt x="862" y="1472"/>
                </a:lnTo>
                <a:lnTo>
                  <a:pt x="875" y="1493"/>
                </a:lnTo>
                <a:lnTo>
                  <a:pt x="907" y="1550"/>
                </a:lnTo>
                <a:lnTo>
                  <a:pt x="935" y="1604"/>
                </a:lnTo>
                <a:lnTo>
                  <a:pt x="943" y="1622"/>
                </a:lnTo>
                <a:lnTo>
                  <a:pt x="947" y="1630"/>
                </a:lnTo>
                <a:lnTo>
                  <a:pt x="947" y="1630"/>
                </a:lnTo>
                <a:lnTo>
                  <a:pt x="957" y="1694"/>
                </a:lnTo>
                <a:lnTo>
                  <a:pt x="980" y="1829"/>
                </a:lnTo>
                <a:lnTo>
                  <a:pt x="1003" y="1965"/>
                </a:lnTo>
                <a:lnTo>
                  <a:pt x="1011" y="2008"/>
                </a:lnTo>
                <a:lnTo>
                  <a:pt x="1015" y="2026"/>
                </a:lnTo>
                <a:lnTo>
                  <a:pt x="1015" y="2026"/>
                </a:lnTo>
                <a:lnTo>
                  <a:pt x="1027" y="2029"/>
                </a:lnTo>
                <a:lnTo>
                  <a:pt x="1035" y="2030"/>
                </a:lnTo>
                <a:lnTo>
                  <a:pt x="1035" y="2030"/>
                </a:lnTo>
                <a:lnTo>
                  <a:pt x="1038" y="2041"/>
                </a:lnTo>
                <a:lnTo>
                  <a:pt x="1048" y="2067"/>
                </a:lnTo>
                <a:lnTo>
                  <a:pt x="1059" y="2099"/>
                </a:lnTo>
                <a:lnTo>
                  <a:pt x="1063" y="2112"/>
                </a:lnTo>
                <a:lnTo>
                  <a:pt x="1064" y="2123"/>
                </a:lnTo>
                <a:lnTo>
                  <a:pt x="1064" y="2123"/>
                </a:lnTo>
                <a:lnTo>
                  <a:pt x="1063" y="2140"/>
                </a:lnTo>
                <a:lnTo>
                  <a:pt x="1061" y="2148"/>
                </a:lnTo>
                <a:lnTo>
                  <a:pt x="1063" y="2155"/>
                </a:lnTo>
                <a:lnTo>
                  <a:pt x="1064" y="2161"/>
                </a:lnTo>
                <a:lnTo>
                  <a:pt x="1066" y="2165"/>
                </a:lnTo>
                <a:lnTo>
                  <a:pt x="1069" y="2167"/>
                </a:lnTo>
                <a:lnTo>
                  <a:pt x="1072" y="2168"/>
                </a:lnTo>
                <a:lnTo>
                  <a:pt x="1077" y="2169"/>
                </a:lnTo>
                <a:lnTo>
                  <a:pt x="1088" y="2172"/>
                </a:lnTo>
                <a:lnTo>
                  <a:pt x="1088" y="2172"/>
                </a:lnTo>
                <a:lnTo>
                  <a:pt x="1101" y="2172"/>
                </a:lnTo>
                <a:lnTo>
                  <a:pt x="1116" y="2171"/>
                </a:lnTo>
                <a:lnTo>
                  <a:pt x="1128" y="2169"/>
                </a:lnTo>
                <a:lnTo>
                  <a:pt x="1140" y="2166"/>
                </a:lnTo>
                <a:lnTo>
                  <a:pt x="1151" y="2161"/>
                </a:lnTo>
                <a:lnTo>
                  <a:pt x="1159" y="2156"/>
                </a:lnTo>
                <a:lnTo>
                  <a:pt x="1162" y="2152"/>
                </a:lnTo>
                <a:lnTo>
                  <a:pt x="1164" y="2150"/>
                </a:lnTo>
                <a:lnTo>
                  <a:pt x="1166" y="2146"/>
                </a:lnTo>
                <a:lnTo>
                  <a:pt x="1166" y="2143"/>
                </a:lnTo>
                <a:lnTo>
                  <a:pt x="1166" y="2143"/>
                </a:lnTo>
                <a:lnTo>
                  <a:pt x="1165" y="2133"/>
                </a:lnTo>
                <a:lnTo>
                  <a:pt x="1161" y="2121"/>
                </a:lnTo>
                <a:lnTo>
                  <a:pt x="1149" y="2090"/>
                </a:lnTo>
                <a:lnTo>
                  <a:pt x="1132" y="2050"/>
                </a:lnTo>
                <a:lnTo>
                  <a:pt x="1132" y="2050"/>
                </a:lnTo>
                <a:lnTo>
                  <a:pt x="1132" y="2046"/>
                </a:lnTo>
                <a:lnTo>
                  <a:pt x="1131" y="2041"/>
                </a:lnTo>
                <a:lnTo>
                  <a:pt x="1131" y="2038"/>
                </a:lnTo>
                <a:lnTo>
                  <a:pt x="1132" y="2035"/>
                </a:lnTo>
                <a:lnTo>
                  <a:pt x="1134" y="2033"/>
                </a:lnTo>
                <a:lnTo>
                  <a:pt x="1137" y="2030"/>
                </a:lnTo>
                <a:lnTo>
                  <a:pt x="1137" y="2030"/>
                </a:lnTo>
                <a:lnTo>
                  <a:pt x="1140" y="2029"/>
                </a:lnTo>
                <a:lnTo>
                  <a:pt x="1143" y="2029"/>
                </a:lnTo>
                <a:lnTo>
                  <a:pt x="1148" y="2029"/>
                </a:lnTo>
                <a:lnTo>
                  <a:pt x="1150" y="2029"/>
                </a:lnTo>
                <a:lnTo>
                  <a:pt x="1151" y="2028"/>
                </a:lnTo>
                <a:lnTo>
                  <a:pt x="1151" y="2026"/>
                </a:lnTo>
                <a:lnTo>
                  <a:pt x="1151" y="2021"/>
                </a:lnTo>
                <a:lnTo>
                  <a:pt x="1151" y="2021"/>
                </a:lnTo>
                <a:lnTo>
                  <a:pt x="1153" y="1984"/>
                </a:lnTo>
                <a:lnTo>
                  <a:pt x="1156" y="1913"/>
                </a:lnTo>
                <a:lnTo>
                  <a:pt x="1159" y="1874"/>
                </a:lnTo>
                <a:lnTo>
                  <a:pt x="1159" y="1838"/>
                </a:lnTo>
                <a:lnTo>
                  <a:pt x="1159" y="1805"/>
                </a:lnTo>
                <a:lnTo>
                  <a:pt x="1157" y="1793"/>
                </a:lnTo>
                <a:lnTo>
                  <a:pt x="1156" y="1782"/>
                </a:lnTo>
                <a:lnTo>
                  <a:pt x="1156" y="1782"/>
                </a:lnTo>
                <a:lnTo>
                  <a:pt x="1139" y="1684"/>
                </a:lnTo>
                <a:lnTo>
                  <a:pt x="1131" y="1635"/>
                </a:lnTo>
                <a:lnTo>
                  <a:pt x="1128" y="1616"/>
                </a:lnTo>
                <a:lnTo>
                  <a:pt x="1127" y="1601"/>
                </a:lnTo>
                <a:lnTo>
                  <a:pt x="1127" y="1601"/>
                </a:lnTo>
                <a:lnTo>
                  <a:pt x="1127" y="1572"/>
                </a:lnTo>
                <a:lnTo>
                  <a:pt x="1127" y="1534"/>
                </a:lnTo>
                <a:lnTo>
                  <a:pt x="1127" y="1500"/>
                </a:lnTo>
                <a:lnTo>
                  <a:pt x="1127" y="1479"/>
                </a:lnTo>
                <a:lnTo>
                  <a:pt x="1127" y="1479"/>
                </a:lnTo>
                <a:lnTo>
                  <a:pt x="1120" y="1433"/>
                </a:lnTo>
                <a:lnTo>
                  <a:pt x="1105" y="1345"/>
                </a:lnTo>
                <a:lnTo>
                  <a:pt x="1083" y="1221"/>
                </a:lnTo>
                <a:lnTo>
                  <a:pt x="1083" y="1221"/>
                </a:lnTo>
                <a:lnTo>
                  <a:pt x="1104" y="1202"/>
                </a:lnTo>
                <a:lnTo>
                  <a:pt x="1117" y="1190"/>
                </a:lnTo>
                <a:lnTo>
                  <a:pt x="1121" y="1185"/>
                </a:lnTo>
                <a:lnTo>
                  <a:pt x="1122" y="1182"/>
                </a:lnTo>
                <a:lnTo>
                  <a:pt x="1122" y="1182"/>
                </a:lnTo>
                <a:lnTo>
                  <a:pt x="1077" y="1095"/>
                </a:lnTo>
                <a:lnTo>
                  <a:pt x="1045" y="1029"/>
                </a:lnTo>
                <a:lnTo>
                  <a:pt x="1033" y="1002"/>
                </a:lnTo>
                <a:lnTo>
                  <a:pt x="1025" y="982"/>
                </a:lnTo>
                <a:lnTo>
                  <a:pt x="1025" y="982"/>
                </a:lnTo>
                <a:lnTo>
                  <a:pt x="1022" y="972"/>
                </a:lnTo>
                <a:lnTo>
                  <a:pt x="1020" y="958"/>
                </a:lnTo>
                <a:lnTo>
                  <a:pt x="1015" y="924"/>
                </a:lnTo>
                <a:lnTo>
                  <a:pt x="1010" y="883"/>
                </a:lnTo>
                <a:lnTo>
                  <a:pt x="1007" y="839"/>
                </a:lnTo>
                <a:lnTo>
                  <a:pt x="999" y="758"/>
                </a:lnTo>
                <a:lnTo>
                  <a:pt x="996" y="718"/>
                </a:lnTo>
                <a:lnTo>
                  <a:pt x="996" y="718"/>
                </a:lnTo>
                <a:lnTo>
                  <a:pt x="996" y="716"/>
                </a:lnTo>
                <a:lnTo>
                  <a:pt x="997" y="712"/>
                </a:lnTo>
                <a:lnTo>
                  <a:pt x="1002" y="701"/>
                </a:lnTo>
                <a:lnTo>
                  <a:pt x="1016" y="673"/>
                </a:lnTo>
                <a:lnTo>
                  <a:pt x="1031" y="646"/>
                </a:lnTo>
                <a:lnTo>
                  <a:pt x="1039" y="630"/>
                </a:lnTo>
                <a:lnTo>
                  <a:pt x="1039" y="630"/>
                </a:lnTo>
                <a:lnTo>
                  <a:pt x="1044" y="622"/>
                </a:lnTo>
                <a:lnTo>
                  <a:pt x="1054" y="607"/>
                </a:lnTo>
                <a:lnTo>
                  <a:pt x="1083" y="562"/>
                </a:lnTo>
                <a:lnTo>
                  <a:pt x="1114" y="519"/>
                </a:lnTo>
                <a:lnTo>
                  <a:pt x="1127" y="499"/>
                </a:lnTo>
                <a:lnTo>
                  <a:pt x="1127" y="499"/>
                </a:lnTo>
                <a:lnTo>
                  <a:pt x="1127" y="496"/>
                </a:lnTo>
                <a:lnTo>
                  <a:pt x="1125" y="492"/>
                </a:lnTo>
                <a:lnTo>
                  <a:pt x="1117" y="483"/>
                </a:lnTo>
                <a:lnTo>
                  <a:pt x="1108" y="469"/>
                </a:lnTo>
                <a:lnTo>
                  <a:pt x="1108" y="469"/>
                </a:lnTo>
                <a:lnTo>
                  <a:pt x="1112" y="463"/>
                </a:lnTo>
                <a:lnTo>
                  <a:pt x="1116" y="458"/>
                </a:lnTo>
                <a:lnTo>
                  <a:pt x="1117" y="455"/>
                </a:lnTo>
                <a:lnTo>
                  <a:pt x="1117" y="455"/>
                </a:lnTo>
                <a:lnTo>
                  <a:pt x="1106" y="427"/>
                </a:lnTo>
                <a:lnTo>
                  <a:pt x="1083" y="364"/>
                </a:lnTo>
                <a:lnTo>
                  <a:pt x="1069" y="330"/>
                </a:lnTo>
                <a:lnTo>
                  <a:pt x="1054" y="297"/>
                </a:lnTo>
                <a:lnTo>
                  <a:pt x="1041" y="269"/>
                </a:lnTo>
                <a:lnTo>
                  <a:pt x="1035" y="258"/>
                </a:lnTo>
                <a:lnTo>
                  <a:pt x="1030" y="250"/>
                </a:lnTo>
                <a:lnTo>
                  <a:pt x="1030" y="250"/>
                </a:lnTo>
                <a:lnTo>
                  <a:pt x="1020" y="236"/>
                </a:lnTo>
                <a:lnTo>
                  <a:pt x="1013" y="224"/>
                </a:lnTo>
                <a:lnTo>
                  <a:pt x="1002" y="202"/>
                </a:lnTo>
                <a:lnTo>
                  <a:pt x="994" y="188"/>
                </a:lnTo>
                <a:lnTo>
                  <a:pt x="991" y="181"/>
                </a:lnTo>
                <a:lnTo>
                  <a:pt x="991" y="181"/>
                </a:lnTo>
                <a:lnTo>
                  <a:pt x="988" y="174"/>
                </a:lnTo>
                <a:lnTo>
                  <a:pt x="983" y="158"/>
                </a:lnTo>
                <a:lnTo>
                  <a:pt x="977" y="141"/>
                </a:lnTo>
                <a:lnTo>
                  <a:pt x="975" y="133"/>
                </a:lnTo>
                <a:lnTo>
                  <a:pt x="971" y="128"/>
                </a:lnTo>
                <a:lnTo>
                  <a:pt x="971" y="128"/>
                </a:lnTo>
                <a:lnTo>
                  <a:pt x="964" y="117"/>
                </a:lnTo>
                <a:lnTo>
                  <a:pt x="961" y="113"/>
                </a:lnTo>
                <a:lnTo>
                  <a:pt x="961" y="113"/>
                </a:lnTo>
                <a:lnTo>
                  <a:pt x="957" y="70"/>
                </a:lnTo>
                <a:lnTo>
                  <a:pt x="952" y="41"/>
                </a:lnTo>
                <a:lnTo>
                  <a:pt x="949" y="30"/>
                </a:lnTo>
                <a:lnTo>
                  <a:pt x="947" y="25"/>
                </a:lnTo>
                <a:lnTo>
                  <a:pt x="947" y="25"/>
                </a:lnTo>
                <a:lnTo>
                  <a:pt x="946" y="25"/>
                </a:lnTo>
                <a:lnTo>
                  <a:pt x="944" y="27"/>
                </a:lnTo>
                <a:lnTo>
                  <a:pt x="941" y="35"/>
                </a:lnTo>
                <a:lnTo>
                  <a:pt x="935" y="59"/>
                </a:lnTo>
                <a:lnTo>
                  <a:pt x="927" y="98"/>
                </a:lnTo>
                <a:lnTo>
                  <a:pt x="927" y="98"/>
                </a:lnTo>
                <a:lnTo>
                  <a:pt x="907" y="52"/>
                </a:lnTo>
                <a:lnTo>
                  <a:pt x="891" y="19"/>
                </a:lnTo>
                <a:lnTo>
                  <a:pt x="884" y="7"/>
                </a:lnTo>
                <a:lnTo>
                  <a:pt x="879" y="1"/>
                </a:lnTo>
                <a:lnTo>
                  <a:pt x="879" y="1"/>
                </a:lnTo>
                <a:lnTo>
                  <a:pt x="875" y="0"/>
                </a:lnTo>
                <a:lnTo>
                  <a:pt x="873" y="0"/>
                </a:lnTo>
                <a:lnTo>
                  <a:pt x="871" y="0"/>
                </a:lnTo>
                <a:lnTo>
                  <a:pt x="870" y="1"/>
                </a:lnTo>
                <a:lnTo>
                  <a:pt x="869" y="5"/>
                </a:lnTo>
                <a:lnTo>
                  <a:pt x="869" y="6"/>
                </a:lnTo>
                <a:lnTo>
                  <a:pt x="869" y="6"/>
                </a:lnTo>
                <a:lnTo>
                  <a:pt x="880" y="53"/>
                </a:lnTo>
                <a:lnTo>
                  <a:pt x="886" y="85"/>
                </a:lnTo>
                <a:lnTo>
                  <a:pt x="888" y="95"/>
                </a:lnTo>
                <a:lnTo>
                  <a:pt x="888" y="98"/>
                </a:lnTo>
                <a:lnTo>
                  <a:pt x="888" y="98"/>
                </a:lnTo>
                <a:lnTo>
                  <a:pt x="881" y="81"/>
                </a:lnTo>
                <a:lnTo>
                  <a:pt x="865" y="48"/>
                </a:lnTo>
                <a:lnTo>
                  <a:pt x="856" y="30"/>
                </a:lnTo>
                <a:lnTo>
                  <a:pt x="847" y="17"/>
                </a:lnTo>
                <a:lnTo>
                  <a:pt x="843" y="11"/>
                </a:lnTo>
                <a:lnTo>
                  <a:pt x="840" y="7"/>
                </a:lnTo>
                <a:lnTo>
                  <a:pt x="837" y="6"/>
                </a:lnTo>
                <a:lnTo>
                  <a:pt x="835" y="6"/>
                </a:lnTo>
                <a:lnTo>
                  <a:pt x="835" y="6"/>
                </a:lnTo>
                <a:lnTo>
                  <a:pt x="834" y="8"/>
                </a:lnTo>
                <a:lnTo>
                  <a:pt x="834" y="13"/>
                </a:lnTo>
                <a:lnTo>
                  <a:pt x="836" y="27"/>
                </a:lnTo>
                <a:lnTo>
                  <a:pt x="842" y="45"/>
                </a:lnTo>
                <a:lnTo>
                  <a:pt x="850" y="64"/>
                </a:lnTo>
                <a:lnTo>
                  <a:pt x="864" y="101"/>
                </a:lnTo>
                <a:lnTo>
                  <a:pt x="868" y="113"/>
                </a:lnTo>
                <a:lnTo>
                  <a:pt x="869" y="117"/>
                </a:lnTo>
                <a:lnTo>
                  <a:pt x="869" y="118"/>
                </a:lnTo>
                <a:lnTo>
                  <a:pt x="869" y="118"/>
                </a:lnTo>
                <a:lnTo>
                  <a:pt x="868" y="118"/>
                </a:lnTo>
                <a:lnTo>
                  <a:pt x="864" y="116"/>
                </a:lnTo>
                <a:lnTo>
                  <a:pt x="856" y="107"/>
                </a:lnTo>
                <a:lnTo>
                  <a:pt x="829" y="81"/>
                </a:lnTo>
                <a:lnTo>
                  <a:pt x="814" y="69"/>
                </a:lnTo>
                <a:lnTo>
                  <a:pt x="801" y="57"/>
                </a:lnTo>
                <a:lnTo>
                  <a:pt x="791" y="51"/>
                </a:lnTo>
                <a:lnTo>
                  <a:pt x="789" y="50"/>
                </a:lnTo>
                <a:lnTo>
                  <a:pt x="786" y="50"/>
                </a:lnTo>
                <a:lnTo>
                  <a:pt x="786" y="50"/>
                </a:lnTo>
                <a:lnTo>
                  <a:pt x="786" y="52"/>
                </a:lnTo>
                <a:lnTo>
                  <a:pt x="787" y="56"/>
                </a:lnTo>
                <a:lnTo>
                  <a:pt x="794" y="67"/>
                </a:lnTo>
                <a:lnTo>
                  <a:pt x="818" y="98"/>
                </a:lnTo>
                <a:lnTo>
                  <a:pt x="831" y="116"/>
                </a:lnTo>
                <a:lnTo>
                  <a:pt x="843" y="134"/>
                </a:lnTo>
                <a:lnTo>
                  <a:pt x="853" y="150"/>
                </a:lnTo>
                <a:lnTo>
                  <a:pt x="857" y="156"/>
                </a:lnTo>
                <a:lnTo>
                  <a:pt x="859" y="162"/>
                </a:lnTo>
                <a:lnTo>
                  <a:pt x="859" y="162"/>
                </a:lnTo>
                <a:lnTo>
                  <a:pt x="862" y="172"/>
                </a:lnTo>
                <a:lnTo>
                  <a:pt x="862" y="179"/>
                </a:lnTo>
                <a:lnTo>
                  <a:pt x="862" y="184"/>
                </a:lnTo>
                <a:lnTo>
                  <a:pt x="860" y="188"/>
                </a:lnTo>
                <a:lnTo>
                  <a:pt x="857" y="192"/>
                </a:lnTo>
                <a:lnTo>
                  <a:pt x="854" y="196"/>
                </a:lnTo>
                <a:lnTo>
                  <a:pt x="854" y="196"/>
                </a:lnTo>
                <a:lnTo>
                  <a:pt x="852" y="199"/>
                </a:lnTo>
                <a:lnTo>
                  <a:pt x="847" y="201"/>
                </a:lnTo>
                <a:lnTo>
                  <a:pt x="831" y="206"/>
                </a:lnTo>
                <a:lnTo>
                  <a:pt x="814" y="213"/>
                </a:lnTo>
                <a:lnTo>
                  <a:pt x="807" y="217"/>
                </a:lnTo>
                <a:lnTo>
                  <a:pt x="801" y="220"/>
                </a:lnTo>
                <a:lnTo>
                  <a:pt x="801" y="220"/>
                </a:lnTo>
                <a:lnTo>
                  <a:pt x="796" y="224"/>
                </a:lnTo>
                <a:lnTo>
                  <a:pt x="792" y="229"/>
                </a:lnTo>
                <a:lnTo>
                  <a:pt x="790" y="234"/>
                </a:lnTo>
                <a:lnTo>
                  <a:pt x="787" y="239"/>
                </a:lnTo>
                <a:lnTo>
                  <a:pt x="787" y="244"/>
                </a:lnTo>
                <a:lnTo>
                  <a:pt x="787" y="247"/>
                </a:lnTo>
                <a:lnTo>
                  <a:pt x="789" y="250"/>
                </a:lnTo>
                <a:lnTo>
                  <a:pt x="791" y="250"/>
                </a:lnTo>
                <a:lnTo>
                  <a:pt x="791" y="250"/>
                </a:lnTo>
                <a:lnTo>
                  <a:pt x="819" y="242"/>
                </a:lnTo>
                <a:lnTo>
                  <a:pt x="839" y="238"/>
                </a:lnTo>
                <a:lnTo>
                  <a:pt x="854" y="235"/>
                </a:lnTo>
                <a:lnTo>
                  <a:pt x="854" y="235"/>
                </a:lnTo>
                <a:lnTo>
                  <a:pt x="862" y="235"/>
                </a:lnTo>
                <a:lnTo>
                  <a:pt x="870" y="236"/>
                </a:lnTo>
                <a:lnTo>
                  <a:pt x="890" y="240"/>
                </a:lnTo>
                <a:lnTo>
                  <a:pt x="907" y="244"/>
                </a:lnTo>
                <a:lnTo>
                  <a:pt x="913" y="245"/>
                </a:lnTo>
                <a:lnTo>
                  <a:pt x="918" y="245"/>
                </a:lnTo>
                <a:lnTo>
                  <a:pt x="918" y="245"/>
                </a:lnTo>
                <a:lnTo>
                  <a:pt x="924" y="244"/>
                </a:lnTo>
                <a:lnTo>
                  <a:pt x="929" y="244"/>
                </a:lnTo>
                <a:lnTo>
                  <a:pt x="932" y="245"/>
                </a:lnTo>
                <a:lnTo>
                  <a:pt x="1020" y="440"/>
                </a:lnTo>
                <a:lnTo>
                  <a:pt x="1000" y="440"/>
                </a:lnTo>
                <a:lnTo>
                  <a:pt x="1000" y="440"/>
                </a:lnTo>
                <a:lnTo>
                  <a:pt x="932" y="523"/>
                </a:lnTo>
                <a:lnTo>
                  <a:pt x="932" y="523"/>
                </a:lnTo>
                <a:lnTo>
                  <a:pt x="916" y="529"/>
                </a:lnTo>
                <a:lnTo>
                  <a:pt x="885" y="541"/>
                </a:lnTo>
                <a:lnTo>
                  <a:pt x="840" y="557"/>
                </a:lnTo>
                <a:lnTo>
                  <a:pt x="840" y="557"/>
                </a:lnTo>
                <a:lnTo>
                  <a:pt x="835" y="536"/>
                </a:lnTo>
                <a:lnTo>
                  <a:pt x="831" y="520"/>
                </a:lnTo>
                <a:lnTo>
                  <a:pt x="830" y="513"/>
                </a:lnTo>
                <a:lnTo>
                  <a:pt x="830" y="513"/>
                </a:lnTo>
                <a:lnTo>
                  <a:pt x="831" y="512"/>
                </a:lnTo>
                <a:lnTo>
                  <a:pt x="834" y="512"/>
                </a:lnTo>
                <a:lnTo>
                  <a:pt x="840" y="512"/>
                </a:lnTo>
                <a:lnTo>
                  <a:pt x="850" y="513"/>
                </a:lnTo>
                <a:lnTo>
                  <a:pt x="845" y="489"/>
                </a:lnTo>
                <a:lnTo>
                  <a:pt x="845" y="489"/>
                </a:lnTo>
                <a:lnTo>
                  <a:pt x="850" y="486"/>
                </a:lnTo>
                <a:lnTo>
                  <a:pt x="853" y="483"/>
                </a:lnTo>
                <a:lnTo>
                  <a:pt x="854" y="481"/>
                </a:lnTo>
                <a:lnTo>
                  <a:pt x="854" y="479"/>
                </a:lnTo>
                <a:lnTo>
                  <a:pt x="854" y="479"/>
                </a:lnTo>
                <a:lnTo>
                  <a:pt x="847" y="457"/>
                </a:lnTo>
                <a:lnTo>
                  <a:pt x="840" y="440"/>
                </a:lnTo>
                <a:lnTo>
                  <a:pt x="840" y="440"/>
                </a:lnTo>
                <a:lnTo>
                  <a:pt x="842" y="433"/>
                </a:lnTo>
                <a:lnTo>
                  <a:pt x="846" y="414"/>
                </a:lnTo>
                <a:lnTo>
                  <a:pt x="847" y="403"/>
                </a:lnTo>
                <a:lnTo>
                  <a:pt x="848" y="391"/>
                </a:lnTo>
                <a:lnTo>
                  <a:pt x="847" y="379"/>
                </a:lnTo>
                <a:lnTo>
                  <a:pt x="845" y="367"/>
                </a:lnTo>
                <a:lnTo>
                  <a:pt x="845" y="367"/>
                </a:lnTo>
                <a:lnTo>
                  <a:pt x="836" y="338"/>
                </a:lnTo>
                <a:lnTo>
                  <a:pt x="832" y="329"/>
                </a:lnTo>
                <a:lnTo>
                  <a:pt x="825" y="318"/>
                </a:lnTo>
                <a:lnTo>
                  <a:pt x="825" y="318"/>
                </a:lnTo>
                <a:lnTo>
                  <a:pt x="819" y="312"/>
                </a:lnTo>
                <a:lnTo>
                  <a:pt x="811" y="307"/>
                </a:lnTo>
                <a:lnTo>
                  <a:pt x="802" y="303"/>
                </a:lnTo>
                <a:lnTo>
                  <a:pt x="794" y="301"/>
                </a:lnTo>
                <a:lnTo>
                  <a:pt x="778" y="299"/>
                </a:lnTo>
                <a:lnTo>
                  <a:pt x="772" y="299"/>
                </a:lnTo>
                <a:lnTo>
                  <a:pt x="772" y="29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EC80E027-3D0C-FF6E-7DFD-608DD80AE16B}"/>
              </a:ext>
            </a:extLst>
          </p:cNvPr>
          <p:cNvSpPr>
            <a:spLocks noEditPoints="1"/>
          </p:cNvSpPr>
          <p:nvPr/>
        </p:nvSpPr>
        <p:spPr bwMode="auto">
          <a:xfrm>
            <a:off x="7394027" y="3791092"/>
            <a:ext cx="1118749" cy="2604508"/>
          </a:xfrm>
          <a:custGeom>
            <a:avLst/>
            <a:gdLst>
              <a:gd name="T0" fmla="*/ 526 w 884"/>
              <a:gd name="T1" fmla="*/ 91 h 2058"/>
              <a:gd name="T2" fmla="*/ 491 w 884"/>
              <a:gd name="T3" fmla="*/ 45 h 2058"/>
              <a:gd name="T4" fmla="*/ 137 w 884"/>
              <a:gd name="T5" fmla="*/ 0 h 2058"/>
              <a:gd name="T6" fmla="*/ 49 w 884"/>
              <a:gd name="T7" fmla="*/ 28 h 2058"/>
              <a:gd name="T8" fmla="*/ 56 w 884"/>
              <a:gd name="T9" fmla="*/ 192 h 2058"/>
              <a:gd name="T10" fmla="*/ 127 w 884"/>
              <a:gd name="T11" fmla="*/ 405 h 2058"/>
              <a:gd name="T12" fmla="*/ 68 w 884"/>
              <a:gd name="T13" fmla="*/ 574 h 2058"/>
              <a:gd name="T14" fmla="*/ 39 w 884"/>
              <a:gd name="T15" fmla="*/ 892 h 2058"/>
              <a:gd name="T16" fmla="*/ 24 w 884"/>
              <a:gd name="T17" fmla="*/ 931 h 2058"/>
              <a:gd name="T18" fmla="*/ 39 w 884"/>
              <a:gd name="T19" fmla="*/ 1291 h 2058"/>
              <a:gd name="T20" fmla="*/ 223 w 884"/>
              <a:gd name="T21" fmla="*/ 1754 h 2058"/>
              <a:gd name="T22" fmla="*/ 283 w 884"/>
              <a:gd name="T23" fmla="*/ 1906 h 2058"/>
              <a:gd name="T24" fmla="*/ 223 w 884"/>
              <a:gd name="T25" fmla="*/ 1951 h 2058"/>
              <a:gd name="T26" fmla="*/ 280 w 884"/>
              <a:gd name="T27" fmla="*/ 1992 h 2058"/>
              <a:gd name="T28" fmla="*/ 387 w 884"/>
              <a:gd name="T29" fmla="*/ 1944 h 2058"/>
              <a:gd name="T30" fmla="*/ 439 w 884"/>
              <a:gd name="T31" fmla="*/ 1903 h 2058"/>
              <a:gd name="T32" fmla="*/ 405 w 884"/>
              <a:gd name="T33" fmla="*/ 1830 h 2058"/>
              <a:gd name="T34" fmla="*/ 293 w 884"/>
              <a:gd name="T35" fmla="*/ 1444 h 2058"/>
              <a:gd name="T36" fmla="*/ 491 w 884"/>
              <a:gd name="T37" fmla="*/ 1515 h 2058"/>
              <a:gd name="T38" fmla="*/ 476 w 884"/>
              <a:gd name="T39" fmla="*/ 1835 h 2058"/>
              <a:gd name="T40" fmla="*/ 457 w 884"/>
              <a:gd name="T41" fmla="*/ 1896 h 2058"/>
              <a:gd name="T42" fmla="*/ 578 w 884"/>
              <a:gd name="T43" fmla="*/ 2002 h 2058"/>
              <a:gd name="T44" fmla="*/ 679 w 884"/>
              <a:gd name="T45" fmla="*/ 2056 h 2058"/>
              <a:gd name="T46" fmla="*/ 697 w 884"/>
              <a:gd name="T47" fmla="*/ 2001 h 2058"/>
              <a:gd name="T48" fmla="*/ 637 w 884"/>
              <a:gd name="T49" fmla="*/ 1946 h 2058"/>
              <a:gd name="T50" fmla="*/ 645 w 884"/>
              <a:gd name="T51" fmla="*/ 1708 h 2058"/>
              <a:gd name="T52" fmla="*/ 683 w 884"/>
              <a:gd name="T53" fmla="*/ 1460 h 2058"/>
              <a:gd name="T54" fmla="*/ 478 w 884"/>
              <a:gd name="T55" fmla="*/ 967 h 2058"/>
              <a:gd name="T56" fmla="*/ 779 w 884"/>
              <a:gd name="T57" fmla="*/ 679 h 2058"/>
              <a:gd name="T58" fmla="*/ 878 w 884"/>
              <a:gd name="T59" fmla="*/ 664 h 2058"/>
              <a:gd name="T60" fmla="*/ 871 w 884"/>
              <a:gd name="T61" fmla="*/ 466 h 2058"/>
              <a:gd name="T62" fmla="*/ 823 w 884"/>
              <a:gd name="T63" fmla="*/ 296 h 2058"/>
              <a:gd name="T64" fmla="*/ 739 w 884"/>
              <a:gd name="T65" fmla="*/ 242 h 2058"/>
              <a:gd name="T66" fmla="*/ 702 w 884"/>
              <a:gd name="T67" fmla="*/ 224 h 2058"/>
              <a:gd name="T68" fmla="*/ 713 w 884"/>
              <a:gd name="T69" fmla="*/ 248 h 2058"/>
              <a:gd name="T70" fmla="*/ 698 w 884"/>
              <a:gd name="T71" fmla="*/ 263 h 2058"/>
              <a:gd name="T72" fmla="*/ 760 w 884"/>
              <a:gd name="T73" fmla="*/ 305 h 2058"/>
              <a:gd name="T74" fmla="*/ 718 w 884"/>
              <a:gd name="T75" fmla="*/ 294 h 2058"/>
              <a:gd name="T76" fmla="*/ 744 w 884"/>
              <a:gd name="T77" fmla="*/ 343 h 2058"/>
              <a:gd name="T78" fmla="*/ 784 w 884"/>
              <a:gd name="T79" fmla="*/ 583 h 2058"/>
              <a:gd name="T80" fmla="*/ 534 w 884"/>
              <a:gd name="T81" fmla="*/ 469 h 2058"/>
              <a:gd name="T82" fmla="*/ 567 w 884"/>
              <a:gd name="T83" fmla="*/ 400 h 2058"/>
              <a:gd name="T84" fmla="*/ 602 w 884"/>
              <a:gd name="T85" fmla="*/ 385 h 2058"/>
              <a:gd name="T86" fmla="*/ 673 w 884"/>
              <a:gd name="T87" fmla="*/ 314 h 2058"/>
              <a:gd name="T88" fmla="*/ 683 w 884"/>
              <a:gd name="T89" fmla="*/ 243 h 2058"/>
              <a:gd name="T90" fmla="*/ 667 w 884"/>
              <a:gd name="T91" fmla="*/ 159 h 2058"/>
              <a:gd name="T92" fmla="*/ 637 w 884"/>
              <a:gd name="T93" fmla="*/ 121 h 2058"/>
              <a:gd name="T94" fmla="*/ 562 w 884"/>
              <a:gd name="T95" fmla="*/ 111 h 2058"/>
              <a:gd name="T96" fmla="*/ 536 w 884"/>
              <a:gd name="T97" fmla="*/ 121 h 2058"/>
              <a:gd name="T98" fmla="*/ 369 w 884"/>
              <a:gd name="T99" fmla="*/ 76 h 2058"/>
              <a:gd name="T100" fmla="*/ 483 w 884"/>
              <a:gd name="T101" fmla="*/ 118 h 2058"/>
              <a:gd name="T102" fmla="*/ 508 w 884"/>
              <a:gd name="T103" fmla="*/ 114 h 2058"/>
              <a:gd name="T104" fmla="*/ 526 w 884"/>
              <a:gd name="T105" fmla="*/ 132 h 2058"/>
              <a:gd name="T106" fmla="*/ 467 w 884"/>
              <a:gd name="T107" fmla="*/ 180 h 2058"/>
              <a:gd name="T108" fmla="*/ 410 w 884"/>
              <a:gd name="T109" fmla="*/ 294 h 2058"/>
              <a:gd name="T110" fmla="*/ 390 w 884"/>
              <a:gd name="T111" fmla="*/ 339 h 2058"/>
              <a:gd name="T112" fmla="*/ 302 w 884"/>
              <a:gd name="T113" fmla="*/ 287 h 2058"/>
              <a:gd name="T114" fmla="*/ 221 w 884"/>
              <a:gd name="T115" fmla="*/ 185 h 2058"/>
              <a:gd name="T116" fmla="*/ 167 w 884"/>
              <a:gd name="T117" fmla="*/ 111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4" h="2058">
                <a:moveTo>
                  <a:pt x="536" y="121"/>
                </a:moveTo>
                <a:lnTo>
                  <a:pt x="531" y="106"/>
                </a:lnTo>
                <a:lnTo>
                  <a:pt x="531" y="106"/>
                </a:lnTo>
                <a:lnTo>
                  <a:pt x="534" y="110"/>
                </a:lnTo>
                <a:lnTo>
                  <a:pt x="534" y="110"/>
                </a:lnTo>
                <a:lnTo>
                  <a:pt x="534" y="109"/>
                </a:lnTo>
                <a:lnTo>
                  <a:pt x="531" y="101"/>
                </a:lnTo>
                <a:lnTo>
                  <a:pt x="531" y="101"/>
                </a:lnTo>
                <a:lnTo>
                  <a:pt x="529" y="95"/>
                </a:lnTo>
                <a:lnTo>
                  <a:pt x="526" y="91"/>
                </a:lnTo>
                <a:lnTo>
                  <a:pt x="517" y="82"/>
                </a:lnTo>
                <a:lnTo>
                  <a:pt x="508" y="75"/>
                </a:lnTo>
                <a:lnTo>
                  <a:pt x="505" y="71"/>
                </a:lnTo>
                <a:lnTo>
                  <a:pt x="501" y="66"/>
                </a:lnTo>
                <a:lnTo>
                  <a:pt x="501" y="66"/>
                </a:lnTo>
                <a:lnTo>
                  <a:pt x="498" y="61"/>
                </a:lnTo>
                <a:lnTo>
                  <a:pt x="497" y="57"/>
                </a:lnTo>
                <a:lnTo>
                  <a:pt x="496" y="53"/>
                </a:lnTo>
                <a:lnTo>
                  <a:pt x="495" y="49"/>
                </a:lnTo>
                <a:lnTo>
                  <a:pt x="491" y="45"/>
                </a:lnTo>
                <a:lnTo>
                  <a:pt x="486" y="40"/>
                </a:lnTo>
                <a:lnTo>
                  <a:pt x="478" y="35"/>
                </a:lnTo>
                <a:lnTo>
                  <a:pt x="465" y="30"/>
                </a:lnTo>
                <a:lnTo>
                  <a:pt x="465" y="30"/>
                </a:lnTo>
                <a:lnTo>
                  <a:pt x="440" y="21"/>
                </a:lnTo>
                <a:lnTo>
                  <a:pt x="419" y="15"/>
                </a:lnTo>
                <a:lnTo>
                  <a:pt x="390" y="10"/>
                </a:lnTo>
                <a:lnTo>
                  <a:pt x="390" y="10"/>
                </a:lnTo>
                <a:lnTo>
                  <a:pt x="344" y="0"/>
                </a:lnTo>
                <a:lnTo>
                  <a:pt x="137" y="0"/>
                </a:lnTo>
                <a:lnTo>
                  <a:pt x="137" y="0"/>
                </a:lnTo>
                <a:lnTo>
                  <a:pt x="119" y="1"/>
                </a:lnTo>
                <a:lnTo>
                  <a:pt x="95" y="4"/>
                </a:lnTo>
                <a:lnTo>
                  <a:pt x="82" y="5"/>
                </a:lnTo>
                <a:lnTo>
                  <a:pt x="71" y="7"/>
                </a:lnTo>
                <a:lnTo>
                  <a:pt x="62" y="11"/>
                </a:lnTo>
                <a:lnTo>
                  <a:pt x="56" y="15"/>
                </a:lnTo>
                <a:lnTo>
                  <a:pt x="56" y="15"/>
                </a:lnTo>
                <a:lnTo>
                  <a:pt x="52" y="20"/>
                </a:lnTo>
                <a:lnTo>
                  <a:pt x="49" y="28"/>
                </a:lnTo>
                <a:lnTo>
                  <a:pt x="47" y="35"/>
                </a:lnTo>
                <a:lnTo>
                  <a:pt x="46" y="44"/>
                </a:lnTo>
                <a:lnTo>
                  <a:pt x="46" y="59"/>
                </a:lnTo>
                <a:lnTo>
                  <a:pt x="46" y="71"/>
                </a:lnTo>
                <a:lnTo>
                  <a:pt x="46" y="71"/>
                </a:lnTo>
                <a:lnTo>
                  <a:pt x="51" y="90"/>
                </a:lnTo>
                <a:lnTo>
                  <a:pt x="61" y="123"/>
                </a:lnTo>
                <a:lnTo>
                  <a:pt x="76" y="167"/>
                </a:lnTo>
                <a:lnTo>
                  <a:pt x="56" y="192"/>
                </a:lnTo>
                <a:lnTo>
                  <a:pt x="56" y="192"/>
                </a:lnTo>
                <a:lnTo>
                  <a:pt x="94" y="272"/>
                </a:lnTo>
                <a:lnTo>
                  <a:pt x="119" y="331"/>
                </a:lnTo>
                <a:lnTo>
                  <a:pt x="128" y="352"/>
                </a:lnTo>
                <a:lnTo>
                  <a:pt x="132" y="365"/>
                </a:lnTo>
                <a:lnTo>
                  <a:pt x="132" y="365"/>
                </a:lnTo>
                <a:lnTo>
                  <a:pt x="132" y="377"/>
                </a:lnTo>
                <a:lnTo>
                  <a:pt x="130" y="390"/>
                </a:lnTo>
                <a:lnTo>
                  <a:pt x="129" y="400"/>
                </a:lnTo>
                <a:lnTo>
                  <a:pt x="127" y="405"/>
                </a:lnTo>
                <a:lnTo>
                  <a:pt x="127" y="405"/>
                </a:lnTo>
                <a:lnTo>
                  <a:pt x="125" y="410"/>
                </a:lnTo>
                <a:lnTo>
                  <a:pt x="123" y="418"/>
                </a:lnTo>
                <a:lnTo>
                  <a:pt x="122" y="436"/>
                </a:lnTo>
                <a:lnTo>
                  <a:pt x="122" y="436"/>
                </a:lnTo>
                <a:lnTo>
                  <a:pt x="119" y="443"/>
                </a:lnTo>
                <a:lnTo>
                  <a:pt x="114" y="458"/>
                </a:lnTo>
                <a:lnTo>
                  <a:pt x="98" y="499"/>
                </a:lnTo>
                <a:lnTo>
                  <a:pt x="71" y="562"/>
                </a:lnTo>
                <a:lnTo>
                  <a:pt x="71" y="562"/>
                </a:lnTo>
                <a:lnTo>
                  <a:pt x="68" y="574"/>
                </a:lnTo>
                <a:lnTo>
                  <a:pt x="63" y="597"/>
                </a:lnTo>
                <a:lnTo>
                  <a:pt x="49" y="664"/>
                </a:lnTo>
                <a:lnTo>
                  <a:pt x="36" y="735"/>
                </a:lnTo>
                <a:lnTo>
                  <a:pt x="25" y="780"/>
                </a:lnTo>
                <a:lnTo>
                  <a:pt x="25" y="780"/>
                </a:lnTo>
                <a:lnTo>
                  <a:pt x="10" y="839"/>
                </a:lnTo>
                <a:lnTo>
                  <a:pt x="0" y="872"/>
                </a:lnTo>
                <a:lnTo>
                  <a:pt x="36" y="877"/>
                </a:lnTo>
                <a:lnTo>
                  <a:pt x="36" y="877"/>
                </a:lnTo>
                <a:lnTo>
                  <a:pt x="39" y="892"/>
                </a:lnTo>
                <a:lnTo>
                  <a:pt x="41" y="902"/>
                </a:lnTo>
                <a:lnTo>
                  <a:pt x="41" y="906"/>
                </a:lnTo>
                <a:lnTo>
                  <a:pt x="41" y="907"/>
                </a:lnTo>
                <a:lnTo>
                  <a:pt x="41" y="907"/>
                </a:lnTo>
                <a:lnTo>
                  <a:pt x="38" y="910"/>
                </a:lnTo>
                <a:lnTo>
                  <a:pt x="36" y="915"/>
                </a:lnTo>
                <a:lnTo>
                  <a:pt x="30" y="921"/>
                </a:lnTo>
                <a:lnTo>
                  <a:pt x="25" y="927"/>
                </a:lnTo>
                <a:lnTo>
                  <a:pt x="25" y="927"/>
                </a:lnTo>
                <a:lnTo>
                  <a:pt x="24" y="931"/>
                </a:lnTo>
                <a:lnTo>
                  <a:pt x="23" y="938"/>
                </a:lnTo>
                <a:lnTo>
                  <a:pt x="20" y="958"/>
                </a:lnTo>
                <a:lnTo>
                  <a:pt x="18" y="987"/>
                </a:lnTo>
                <a:lnTo>
                  <a:pt x="15" y="1021"/>
                </a:lnTo>
                <a:lnTo>
                  <a:pt x="14" y="1092"/>
                </a:lnTo>
                <a:lnTo>
                  <a:pt x="14" y="1123"/>
                </a:lnTo>
                <a:lnTo>
                  <a:pt x="15" y="1145"/>
                </a:lnTo>
                <a:lnTo>
                  <a:pt x="15" y="1145"/>
                </a:lnTo>
                <a:lnTo>
                  <a:pt x="24" y="1205"/>
                </a:lnTo>
                <a:lnTo>
                  <a:pt x="39" y="1291"/>
                </a:lnTo>
                <a:lnTo>
                  <a:pt x="47" y="1335"/>
                </a:lnTo>
                <a:lnTo>
                  <a:pt x="56" y="1376"/>
                </a:lnTo>
                <a:lnTo>
                  <a:pt x="65" y="1409"/>
                </a:lnTo>
                <a:lnTo>
                  <a:pt x="71" y="1429"/>
                </a:lnTo>
                <a:lnTo>
                  <a:pt x="71" y="1429"/>
                </a:lnTo>
                <a:lnTo>
                  <a:pt x="148" y="1594"/>
                </a:lnTo>
                <a:lnTo>
                  <a:pt x="195" y="1693"/>
                </a:lnTo>
                <a:lnTo>
                  <a:pt x="218" y="1743"/>
                </a:lnTo>
                <a:lnTo>
                  <a:pt x="218" y="1743"/>
                </a:lnTo>
                <a:lnTo>
                  <a:pt x="223" y="1754"/>
                </a:lnTo>
                <a:lnTo>
                  <a:pt x="230" y="1770"/>
                </a:lnTo>
                <a:lnTo>
                  <a:pt x="256" y="1814"/>
                </a:lnTo>
                <a:lnTo>
                  <a:pt x="288" y="1875"/>
                </a:lnTo>
                <a:lnTo>
                  <a:pt x="314" y="1875"/>
                </a:lnTo>
                <a:lnTo>
                  <a:pt x="314" y="1875"/>
                </a:lnTo>
                <a:lnTo>
                  <a:pt x="311" y="1879"/>
                </a:lnTo>
                <a:lnTo>
                  <a:pt x="304" y="1888"/>
                </a:lnTo>
                <a:lnTo>
                  <a:pt x="299" y="1894"/>
                </a:lnTo>
                <a:lnTo>
                  <a:pt x="291" y="1899"/>
                </a:lnTo>
                <a:lnTo>
                  <a:pt x="283" y="1906"/>
                </a:lnTo>
                <a:lnTo>
                  <a:pt x="273" y="1911"/>
                </a:lnTo>
                <a:lnTo>
                  <a:pt x="273" y="1911"/>
                </a:lnTo>
                <a:lnTo>
                  <a:pt x="254" y="1920"/>
                </a:lnTo>
                <a:lnTo>
                  <a:pt x="239" y="1928"/>
                </a:lnTo>
                <a:lnTo>
                  <a:pt x="233" y="1932"/>
                </a:lnTo>
                <a:lnTo>
                  <a:pt x="228" y="1937"/>
                </a:lnTo>
                <a:lnTo>
                  <a:pt x="224" y="1941"/>
                </a:lnTo>
                <a:lnTo>
                  <a:pt x="223" y="1946"/>
                </a:lnTo>
                <a:lnTo>
                  <a:pt x="223" y="1946"/>
                </a:lnTo>
                <a:lnTo>
                  <a:pt x="223" y="1951"/>
                </a:lnTo>
                <a:lnTo>
                  <a:pt x="224" y="1959"/>
                </a:lnTo>
                <a:lnTo>
                  <a:pt x="228" y="1967"/>
                </a:lnTo>
                <a:lnTo>
                  <a:pt x="233" y="1974"/>
                </a:lnTo>
                <a:lnTo>
                  <a:pt x="239" y="1980"/>
                </a:lnTo>
                <a:lnTo>
                  <a:pt x="247" y="1987"/>
                </a:lnTo>
                <a:lnTo>
                  <a:pt x="257" y="1991"/>
                </a:lnTo>
                <a:lnTo>
                  <a:pt x="262" y="1992"/>
                </a:lnTo>
                <a:lnTo>
                  <a:pt x="268" y="1992"/>
                </a:lnTo>
                <a:lnTo>
                  <a:pt x="268" y="1992"/>
                </a:lnTo>
                <a:lnTo>
                  <a:pt x="280" y="1992"/>
                </a:lnTo>
                <a:lnTo>
                  <a:pt x="290" y="1991"/>
                </a:lnTo>
                <a:lnTo>
                  <a:pt x="300" y="1989"/>
                </a:lnTo>
                <a:lnTo>
                  <a:pt x="309" y="1987"/>
                </a:lnTo>
                <a:lnTo>
                  <a:pt x="324" y="1980"/>
                </a:lnTo>
                <a:lnTo>
                  <a:pt x="339" y="1972"/>
                </a:lnTo>
                <a:lnTo>
                  <a:pt x="339" y="1972"/>
                </a:lnTo>
                <a:lnTo>
                  <a:pt x="355" y="1963"/>
                </a:lnTo>
                <a:lnTo>
                  <a:pt x="371" y="1954"/>
                </a:lnTo>
                <a:lnTo>
                  <a:pt x="383" y="1946"/>
                </a:lnTo>
                <a:lnTo>
                  <a:pt x="387" y="1944"/>
                </a:lnTo>
                <a:lnTo>
                  <a:pt x="390" y="1941"/>
                </a:lnTo>
                <a:lnTo>
                  <a:pt x="390" y="1941"/>
                </a:lnTo>
                <a:lnTo>
                  <a:pt x="392" y="1939"/>
                </a:lnTo>
                <a:lnTo>
                  <a:pt x="397" y="1936"/>
                </a:lnTo>
                <a:lnTo>
                  <a:pt x="410" y="1931"/>
                </a:lnTo>
                <a:lnTo>
                  <a:pt x="422" y="1926"/>
                </a:lnTo>
                <a:lnTo>
                  <a:pt x="428" y="1923"/>
                </a:lnTo>
                <a:lnTo>
                  <a:pt x="430" y="1921"/>
                </a:lnTo>
                <a:lnTo>
                  <a:pt x="430" y="1921"/>
                </a:lnTo>
                <a:lnTo>
                  <a:pt x="439" y="1903"/>
                </a:lnTo>
                <a:lnTo>
                  <a:pt x="441" y="1897"/>
                </a:lnTo>
                <a:lnTo>
                  <a:pt x="443" y="1892"/>
                </a:lnTo>
                <a:lnTo>
                  <a:pt x="441" y="1888"/>
                </a:lnTo>
                <a:lnTo>
                  <a:pt x="440" y="1885"/>
                </a:lnTo>
                <a:lnTo>
                  <a:pt x="440" y="1885"/>
                </a:lnTo>
                <a:lnTo>
                  <a:pt x="431" y="1877"/>
                </a:lnTo>
                <a:lnTo>
                  <a:pt x="420" y="1861"/>
                </a:lnTo>
                <a:lnTo>
                  <a:pt x="410" y="1847"/>
                </a:lnTo>
                <a:lnTo>
                  <a:pt x="405" y="1840"/>
                </a:lnTo>
                <a:lnTo>
                  <a:pt x="405" y="1830"/>
                </a:lnTo>
                <a:lnTo>
                  <a:pt x="405" y="1830"/>
                </a:lnTo>
                <a:lnTo>
                  <a:pt x="378" y="1750"/>
                </a:lnTo>
                <a:lnTo>
                  <a:pt x="355" y="1683"/>
                </a:lnTo>
                <a:lnTo>
                  <a:pt x="347" y="1650"/>
                </a:lnTo>
                <a:lnTo>
                  <a:pt x="339" y="1622"/>
                </a:lnTo>
                <a:lnTo>
                  <a:pt x="339" y="1622"/>
                </a:lnTo>
                <a:lnTo>
                  <a:pt x="325" y="1566"/>
                </a:lnTo>
                <a:lnTo>
                  <a:pt x="311" y="1508"/>
                </a:lnTo>
                <a:lnTo>
                  <a:pt x="293" y="1444"/>
                </a:lnTo>
                <a:lnTo>
                  <a:pt x="293" y="1444"/>
                </a:lnTo>
                <a:lnTo>
                  <a:pt x="306" y="1361"/>
                </a:lnTo>
                <a:lnTo>
                  <a:pt x="316" y="1304"/>
                </a:lnTo>
                <a:lnTo>
                  <a:pt x="321" y="1287"/>
                </a:lnTo>
                <a:lnTo>
                  <a:pt x="323" y="1282"/>
                </a:lnTo>
                <a:lnTo>
                  <a:pt x="323" y="1282"/>
                </a:lnTo>
                <a:lnTo>
                  <a:pt x="324" y="1282"/>
                </a:lnTo>
                <a:lnTo>
                  <a:pt x="324" y="1282"/>
                </a:lnTo>
                <a:lnTo>
                  <a:pt x="410" y="1401"/>
                </a:lnTo>
                <a:lnTo>
                  <a:pt x="491" y="1515"/>
                </a:lnTo>
                <a:lnTo>
                  <a:pt x="491" y="1515"/>
                </a:lnTo>
                <a:lnTo>
                  <a:pt x="493" y="1531"/>
                </a:lnTo>
                <a:lnTo>
                  <a:pt x="498" y="1564"/>
                </a:lnTo>
                <a:lnTo>
                  <a:pt x="501" y="1584"/>
                </a:lnTo>
                <a:lnTo>
                  <a:pt x="502" y="1603"/>
                </a:lnTo>
                <a:lnTo>
                  <a:pt x="502" y="1619"/>
                </a:lnTo>
                <a:lnTo>
                  <a:pt x="501" y="1632"/>
                </a:lnTo>
                <a:lnTo>
                  <a:pt x="501" y="1632"/>
                </a:lnTo>
                <a:lnTo>
                  <a:pt x="478" y="1737"/>
                </a:lnTo>
                <a:lnTo>
                  <a:pt x="460" y="1825"/>
                </a:lnTo>
                <a:lnTo>
                  <a:pt x="476" y="1835"/>
                </a:lnTo>
                <a:lnTo>
                  <a:pt x="476" y="1835"/>
                </a:lnTo>
                <a:lnTo>
                  <a:pt x="473" y="1837"/>
                </a:lnTo>
                <a:lnTo>
                  <a:pt x="465" y="1845"/>
                </a:lnTo>
                <a:lnTo>
                  <a:pt x="459" y="1855"/>
                </a:lnTo>
                <a:lnTo>
                  <a:pt x="457" y="1860"/>
                </a:lnTo>
                <a:lnTo>
                  <a:pt x="455" y="1865"/>
                </a:lnTo>
                <a:lnTo>
                  <a:pt x="455" y="1865"/>
                </a:lnTo>
                <a:lnTo>
                  <a:pt x="455" y="1877"/>
                </a:lnTo>
                <a:lnTo>
                  <a:pt x="455" y="1887"/>
                </a:lnTo>
                <a:lnTo>
                  <a:pt x="457" y="1896"/>
                </a:lnTo>
                <a:lnTo>
                  <a:pt x="458" y="1898"/>
                </a:lnTo>
                <a:lnTo>
                  <a:pt x="460" y="1901"/>
                </a:lnTo>
                <a:lnTo>
                  <a:pt x="460" y="1901"/>
                </a:lnTo>
                <a:lnTo>
                  <a:pt x="506" y="1934"/>
                </a:lnTo>
                <a:lnTo>
                  <a:pt x="536" y="1958"/>
                </a:lnTo>
                <a:lnTo>
                  <a:pt x="546" y="1967"/>
                </a:lnTo>
                <a:lnTo>
                  <a:pt x="551" y="1972"/>
                </a:lnTo>
                <a:lnTo>
                  <a:pt x="551" y="1972"/>
                </a:lnTo>
                <a:lnTo>
                  <a:pt x="565" y="1988"/>
                </a:lnTo>
                <a:lnTo>
                  <a:pt x="578" y="2002"/>
                </a:lnTo>
                <a:lnTo>
                  <a:pt x="593" y="2017"/>
                </a:lnTo>
                <a:lnTo>
                  <a:pt x="610" y="2032"/>
                </a:lnTo>
                <a:lnTo>
                  <a:pt x="626" y="2045"/>
                </a:lnTo>
                <a:lnTo>
                  <a:pt x="635" y="2050"/>
                </a:lnTo>
                <a:lnTo>
                  <a:pt x="642" y="2054"/>
                </a:lnTo>
                <a:lnTo>
                  <a:pt x="650" y="2056"/>
                </a:lnTo>
                <a:lnTo>
                  <a:pt x="658" y="2058"/>
                </a:lnTo>
                <a:lnTo>
                  <a:pt x="658" y="2058"/>
                </a:lnTo>
                <a:lnTo>
                  <a:pt x="670" y="2058"/>
                </a:lnTo>
                <a:lnTo>
                  <a:pt x="679" y="2056"/>
                </a:lnTo>
                <a:lnTo>
                  <a:pt x="687" y="2055"/>
                </a:lnTo>
                <a:lnTo>
                  <a:pt x="692" y="2053"/>
                </a:lnTo>
                <a:lnTo>
                  <a:pt x="696" y="2049"/>
                </a:lnTo>
                <a:lnTo>
                  <a:pt x="697" y="2044"/>
                </a:lnTo>
                <a:lnTo>
                  <a:pt x="698" y="2039"/>
                </a:lnTo>
                <a:lnTo>
                  <a:pt x="698" y="2032"/>
                </a:lnTo>
                <a:lnTo>
                  <a:pt x="698" y="2032"/>
                </a:lnTo>
                <a:lnTo>
                  <a:pt x="698" y="2018"/>
                </a:lnTo>
                <a:lnTo>
                  <a:pt x="698" y="2006"/>
                </a:lnTo>
                <a:lnTo>
                  <a:pt x="697" y="2001"/>
                </a:lnTo>
                <a:lnTo>
                  <a:pt x="696" y="1996"/>
                </a:lnTo>
                <a:lnTo>
                  <a:pt x="693" y="1991"/>
                </a:lnTo>
                <a:lnTo>
                  <a:pt x="688" y="1987"/>
                </a:lnTo>
                <a:lnTo>
                  <a:pt x="688" y="1987"/>
                </a:lnTo>
                <a:lnTo>
                  <a:pt x="675" y="1978"/>
                </a:lnTo>
                <a:lnTo>
                  <a:pt x="659" y="1967"/>
                </a:lnTo>
                <a:lnTo>
                  <a:pt x="645" y="1955"/>
                </a:lnTo>
                <a:lnTo>
                  <a:pt x="640" y="1950"/>
                </a:lnTo>
                <a:lnTo>
                  <a:pt x="637" y="1946"/>
                </a:lnTo>
                <a:lnTo>
                  <a:pt x="637" y="1946"/>
                </a:lnTo>
                <a:lnTo>
                  <a:pt x="624" y="1912"/>
                </a:lnTo>
                <a:lnTo>
                  <a:pt x="613" y="1890"/>
                </a:lnTo>
                <a:lnTo>
                  <a:pt x="607" y="1875"/>
                </a:lnTo>
                <a:lnTo>
                  <a:pt x="607" y="1875"/>
                </a:lnTo>
                <a:lnTo>
                  <a:pt x="603" y="1866"/>
                </a:lnTo>
                <a:lnTo>
                  <a:pt x="599" y="1859"/>
                </a:lnTo>
                <a:lnTo>
                  <a:pt x="597" y="1850"/>
                </a:lnTo>
                <a:lnTo>
                  <a:pt x="617" y="1860"/>
                </a:lnTo>
                <a:lnTo>
                  <a:pt x="617" y="1860"/>
                </a:lnTo>
                <a:lnTo>
                  <a:pt x="645" y="1708"/>
                </a:lnTo>
                <a:lnTo>
                  <a:pt x="665" y="1598"/>
                </a:lnTo>
                <a:lnTo>
                  <a:pt x="673" y="1557"/>
                </a:lnTo>
                <a:lnTo>
                  <a:pt x="678" y="1536"/>
                </a:lnTo>
                <a:lnTo>
                  <a:pt x="678" y="1536"/>
                </a:lnTo>
                <a:lnTo>
                  <a:pt x="680" y="1526"/>
                </a:lnTo>
                <a:lnTo>
                  <a:pt x="682" y="1513"/>
                </a:lnTo>
                <a:lnTo>
                  <a:pt x="684" y="1489"/>
                </a:lnTo>
                <a:lnTo>
                  <a:pt x="684" y="1470"/>
                </a:lnTo>
                <a:lnTo>
                  <a:pt x="683" y="1460"/>
                </a:lnTo>
                <a:lnTo>
                  <a:pt x="683" y="1460"/>
                </a:lnTo>
                <a:lnTo>
                  <a:pt x="591" y="1237"/>
                </a:lnTo>
                <a:lnTo>
                  <a:pt x="527" y="1085"/>
                </a:lnTo>
                <a:lnTo>
                  <a:pt x="505" y="1034"/>
                </a:lnTo>
                <a:lnTo>
                  <a:pt x="496" y="1014"/>
                </a:lnTo>
                <a:lnTo>
                  <a:pt x="496" y="1014"/>
                </a:lnTo>
                <a:lnTo>
                  <a:pt x="489" y="1005"/>
                </a:lnTo>
                <a:lnTo>
                  <a:pt x="479" y="989"/>
                </a:lnTo>
                <a:lnTo>
                  <a:pt x="465" y="968"/>
                </a:lnTo>
                <a:lnTo>
                  <a:pt x="465" y="968"/>
                </a:lnTo>
                <a:lnTo>
                  <a:pt x="478" y="967"/>
                </a:lnTo>
                <a:lnTo>
                  <a:pt x="487" y="964"/>
                </a:lnTo>
                <a:lnTo>
                  <a:pt x="489" y="964"/>
                </a:lnTo>
                <a:lnTo>
                  <a:pt x="491" y="963"/>
                </a:lnTo>
                <a:lnTo>
                  <a:pt x="491" y="963"/>
                </a:lnTo>
                <a:lnTo>
                  <a:pt x="488" y="954"/>
                </a:lnTo>
                <a:lnTo>
                  <a:pt x="486" y="948"/>
                </a:lnTo>
                <a:lnTo>
                  <a:pt x="440" y="821"/>
                </a:lnTo>
                <a:lnTo>
                  <a:pt x="546" y="654"/>
                </a:lnTo>
                <a:lnTo>
                  <a:pt x="769" y="699"/>
                </a:lnTo>
                <a:lnTo>
                  <a:pt x="779" y="679"/>
                </a:lnTo>
                <a:lnTo>
                  <a:pt x="779" y="679"/>
                </a:lnTo>
                <a:lnTo>
                  <a:pt x="792" y="680"/>
                </a:lnTo>
                <a:lnTo>
                  <a:pt x="821" y="682"/>
                </a:lnTo>
                <a:lnTo>
                  <a:pt x="837" y="680"/>
                </a:lnTo>
                <a:lnTo>
                  <a:pt x="852" y="679"/>
                </a:lnTo>
                <a:lnTo>
                  <a:pt x="866" y="675"/>
                </a:lnTo>
                <a:lnTo>
                  <a:pt x="871" y="673"/>
                </a:lnTo>
                <a:lnTo>
                  <a:pt x="875" y="669"/>
                </a:lnTo>
                <a:lnTo>
                  <a:pt x="875" y="669"/>
                </a:lnTo>
                <a:lnTo>
                  <a:pt x="878" y="664"/>
                </a:lnTo>
                <a:lnTo>
                  <a:pt x="880" y="657"/>
                </a:lnTo>
                <a:lnTo>
                  <a:pt x="883" y="649"/>
                </a:lnTo>
                <a:lnTo>
                  <a:pt x="883" y="638"/>
                </a:lnTo>
                <a:lnTo>
                  <a:pt x="884" y="614"/>
                </a:lnTo>
                <a:lnTo>
                  <a:pt x="884" y="586"/>
                </a:lnTo>
                <a:lnTo>
                  <a:pt x="881" y="560"/>
                </a:lnTo>
                <a:lnTo>
                  <a:pt x="880" y="533"/>
                </a:lnTo>
                <a:lnTo>
                  <a:pt x="875" y="497"/>
                </a:lnTo>
                <a:lnTo>
                  <a:pt x="875" y="497"/>
                </a:lnTo>
                <a:lnTo>
                  <a:pt x="871" y="466"/>
                </a:lnTo>
                <a:lnTo>
                  <a:pt x="866" y="427"/>
                </a:lnTo>
                <a:lnTo>
                  <a:pt x="863" y="390"/>
                </a:lnTo>
                <a:lnTo>
                  <a:pt x="860" y="370"/>
                </a:lnTo>
                <a:lnTo>
                  <a:pt x="860" y="370"/>
                </a:lnTo>
                <a:lnTo>
                  <a:pt x="856" y="357"/>
                </a:lnTo>
                <a:lnTo>
                  <a:pt x="849" y="338"/>
                </a:lnTo>
                <a:lnTo>
                  <a:pt x="838" y="320"/>
                </a:lnTo>
                <a:lnTo>
                  <a:pt x="830" y="304"/>
                </a:lnTo>
                <a:lnTo>
                  <a:pt x="830" y="304"/>
                </a:lnTo>
                <a:lnTo>
                  <a:pt x="823" y="296"/>
                </a:lnTo>
                <a:lnTo>
                  <a:pt x="814" y="287"/>
                </a:lnTo>
                <a:lnTo>
                  <a:pt x="793" y="270"/>
                </a:lnTo>
                <a:lnTo>
                  <a:pt x="764" y="248"/>
                </a:lnTo>
                <a:lnTo>
                  <a:pt x="764" y="248"/>
                </a:lnTo>
                <a:lnTo>
                  <a:pt x="751" y="242"/>
                </a:lnTo>
                <a:lnTo>
                  <a:pt x="742" y="238"/>
                </a:lnTo>
                <a:lnTo>
                  <a:pt x="740" y="238"/>
                </a:lnTo>
                <a:lnTo>
                  <a:pt x="739" y="238"/>
                </a:lnTo>
                <a:lnTo>
                  <a:pt x="739" y="238"/>
                </a:lnTo>
                <a:lnTo>
                  <a:pt x="739" y="242"/>
                </a:lnTo>
                <a:lnTo>
                  <a:pt x="739" y="243"/>
                </a:lnTo>
                <a:lnTo>
                  <a:pt x="739" y="243"/>
                </a:lnTo>
                <a:lnTo>
                  <a:pt x="725" y="232"/>
                </a:lnTo>
                <a:lnTo>
                  <a:pt x="715" y="224"/>
                </a:lnTo>
                <a:lnTo>
                  <a:pt x="711" y="223"/>
                </a:lnTo>
                <a:lnTo>
                  <a:pt x="708" y="223"/>
                </a:lnTo>
                <a:lnTo>
                  <a:pt x="708" y="223"/>
                </a:lnTo>
                <a:lnTo>
                  <a:pt x="706" y="224"/>
                </a:lnTo>
                <a:lnTo>
                  <a:pt x="703" y="224"/>
                </a:lnTo>
                <a:lnTo>
                  <a:pt x="702" y="224"/>
                </a:lnTo>
                <a:lnTo>
                  <a:pt x="703" y="228"/>
                </a:lnTo>
                <a:lnTo>
                  <a:pt x="703" y="228"/>
                </a:lnTo>
                <a:lnTo>
                  <a:pt x="710" y="234"/>
                </a:lnTo>
                <a:lnTo>
                  <a:pt x="718" y="243"/>
                </a:lnTo>
                <a:lnTo>
                  <a:pt x="728" y="253"/>
                </a:lnTo>
                <a:lnTo>
                  <a:pt x="728" y="253"/>
                </a:lnTo>
                <a:lnTo>
                  <a:pt x="722" y="249"/>
                </a:lnTo>
                <a:lnTo>
                  <a:pt x="717" y="248"/>
                </a:lnTo>
                <a:lnTo>
                  <a:pt x="715" y="248"/>
                </a:lnTo>
                <a:lnTo>
                  <a:pt x="713" y="248"/>
                </a:lnTo>
                <a:lnTo>
                  <a:pt x="713" y="248"/>
                </a:lnTo>
                <a:lnTo>
                  <a:pt x="711" y="251"/>
                </a:lnTo>
                <a:lnTo>
                  <a:pt x="710" y="254"/>
                </a:lnTo>
                <a:lnTo>
                  <a:pt x="708" y="258"/>
                </a:lnTo>
                <a:lnTo>
                  <a:pt x="708" y="258"/>
                </a:lnTo>
                <a:lnTo>
                  <a:pt x="702" y="260"/>
                </a:lnTo>
                <a:lnTo>
                  <a:pt x="699" y="261"/>
                </a:lnTo>
                <a:lnTo>
                  <a:pt x="698" y="262"/>
                </a:lnTo>
                <a:lnTo>
                  <a:pt x="698" y="263"/>
                </a:lnTo>
                <a:lnTo>
                  <a:pt x="698" y="263"/>
                </a:lnTo>
                <a:lnTo>
                  <a:pt x="701" y="266"/>
                </a:lnTo>
                <a:lnTo>
                  <a:pt x="704" y="268"/>
                </a:lnTo>
                <a:lnTo>
                  <a:pt x="717" y="273"/>
                </a:lnTo>
                <a:lnTo>
                  <a:pt x="744" y="284"/>
                </a:lnTo>
                <a:lnTo>
                  <a:pt x="744" y="284"/>
                </a:lnTo>
                <a:lnTo>
                  <a:pt x="747" y="286"/>
                </a:lnTo>
                <a:lnTo>
                  <a:pt x="751" y="289"/>
                </a:lnTo>
                <a:lnTo>
                  <a:pt x="755" y="294"/>
                </a:lnTo>
                <a:lnTo>
                  <a:pt x="758" y="298"/>
                </a:lnTo>
                <a:lnTo>
                  <a:pt x="760" y="305"/>
                </a:lnTo>
                <a:lnTo>
                  <a:pt x="760" y="308"/>
                </a:lnTo>
                <a:lnTo>
                  <a:pt x="759" y="309"/>
                </a:lnTo>
                <a:lnTo>
                  <a:pt x="759" y="309"/>
                </a:lnTo>
                <a:lnTo>
                  <a:pt x="747" y="305"/>
                </a:lnTo>
                <a:lnTo>
                  <a:pt x="734" y="299"/>
                </a:lnTo>
                <a:lnTo>
                  <a:pt x="734" y="299"/>
                </a:lnTo>
                <a:lnTo>
                  <a:pt x="726" y="294"/>
                </a:lnTo>
                <a:lnTo>
                  <a:pt x="722" y="292"/>
                </a:lnTo>
                <a:lnTo>
                  <a:pt x="721" y="292"/>
                </a:lnTo>
                <a:lnTo>
                  <a:pt x="718" y="294"/>
                </a:lnTo>
                <a:lnTo>
                  <a:pt x="718" y="294"/>
                </a:lnTo>
                <a:lnTo>
                  <a:pt x="715" y="298"/>
                </a:lnTo>
                <a:lnTo>
                  <a:pt x="713" y="300"/>
                </a:lnTo>
                <a:lnTo>
                  <a:pt x="715" y="304"/>
                </a:lnTo>
                <a:lnTo>
                  <a:pt x="718" y="309"/>
                </a:lnTo>
                <a:lnTo>
                  <a:pt x="718" y="309"/>
                </a:lnTo>
                <a:lnTo>
                  <a:pt x="734" y="324"/>
                </a:lnTo>
                <a:lnTo>
                  <a:pt x="734" y="324"/>
                </a:lnTo>
                <a:lnTo>
                  <a:pt x="739" y="332"/>
                </a:lnTo>
                <a:lnTo>
                  <a:pt x="744" y="343"/>
                </a:lnTo>
                <a:lnTo>
                  <a:pt x="747" y="348"/>
                </a:lnTo>
                <a:lnTo>
                  <a:pt x="752" y="353"/>
                </a:lnTo>
                <a:lnTo>
                  <a:pt x="758" y="357"/>
                </a:lnTo>
                <a:lnTo>
                  <a:pt x="764" y="360"/>
                </a:lnTo>
                <a:lnTo>
                  <a:pt x="764" y="360"/>
                </a:lnTo>
                <a:lnTo>
                  <a:pt x="771" y="362"/>
                </a:lnTo>
                <a:lnTo>
                  <a:pt x="778" y="365"/>
                </a:lnTo>
                <a:lnTo>
                  <a:pt x="790" y="371"/>
                </a:lnTo>
                <a:lnTo>
                  <a:pt x="804" y="380"/>
                </a:lnTo>
                <a:lnTo>
                  <a:pt x="784" y="583"/>
                </a:lnTo>
                <a:lnTo>
                  <a:pt x="784" y="583"/>
                </a:lnTo>
                <a:lnTo>
                  <a:pt x="627" y="507"/>
                </a:lnTo>
                <a:lnTo>
                  <a:pt x="627" y="507"/>
                </a:lnTo>
                <a:lnTo>
                  <a:pt x="610" y="499"/>
                </a:lnTo>
                <a:lnTo>
                  <a:pt x="592" y="491"/>
                </a:lnTo>
                <a:lnTo>
                  <a:pt x="592" y="491"/>
                </a:lnTo>
                <a:lnTo>
                  <a:pt x="578" y="486"/>
                </a:lnTo>
                <a:lnTo>
                  <a:pt x="559" y="479"/>
                </a:lnTo>
                <a:lnTo>
                  <a:pt x="540" y="471"/>
                </a:lnTo>
                <a:lnTo>
                  <a:pt x="534" y="469"/>
                </a:lnTo>
                <a:lnTo>
                  <a:pt x="531" y="466"/>
                </a:lnTo>
                <a:lnTo>
                  <a:pt x="531" y="466"/>
                </a:lnTo>
                <a:lnTo>
                  <a:pt x="527" y="461"/>
                </a:lnTo>
                <a:lnTo>
                  <a:pt x="522" y="456"/>
                </a:lnTo>
                <a:lnTo>
                  <a:pt x="516" y="451"/>
                </a:lnTo>
                <a:lnTo>
                  <a:pt x="521" y="420"/>
                </a:lnTo>
                <a:lnTo>
                  <a:pt x="541" y="395"/>
                </a:lnTo>
                <a:lnTo>
                  <a:pt x="562" y="385"/>
                </a:lnTo>
                <a:lnTo>
                  <a:pt x="567" y="400"/>
                </a:lnTo>
                <a:lnTo>
                  <a:pt x="567" y="400"/>
                </a:lnTo>
                <a:lnTo>
                  <a:pt x="582" y="390"/>
                </a:lnTo>
                <a:lnTo>
                  <a:pt x="582" y="390"/>
                </a:lnTo>
                <a:lnTo>
                  <a:pt x="583" y="394"/>
                </a:lnTo>
                <a:lnTo>
                  <a:pt x="584" y="395"/>
                </a:lnTo>
                <a:lnTo>
                  <a:pt x="587" y="395"/>
                </a:lnTo>
                <a:lnTo>
                  <a:pt x="587" y="395"/>
                </a:lnTo>
                <a:lnTo>
                  <a:pt x="596" y="390"/>
                </a:lnTo>
                <a:lnTo>
                  <a:pt x="599" y="388"/>
                </a:lnTo>
                <a:lnTo>
                  <a:pt x="602" y="385"/>
                </a:lnTo>
                <a:lnTo>
                  <a:pt x="602" y="385"/>
                </a:lnTo>
                <a:lnTo>
                  <a:pt x="605" y="381"/>
                </a:lnTo>
                <a:lnTo>
                  <a:pt x="610" y="374"/>
                </a:lnTo>
                <a:lnTo>
                  <a:pt x="616" y="369"/>
                </a:lnTo>
                <a:lnTo>
                  <a:pt x="617" y="365"/>
                </a:lnTo>
                <a:lnTo>
                  <a:pt x="617" y="365"/>
                </a:lnTo>
                <a:lnTo>
                  <a:pt x="624" y="358"/>
                </a:lnTo>
                <a:lnTo>
                  <a:pt x="640" y="344"/>
                </a:lnTo>
                <a:lnTo>
                  <a:pt x="659" y="328"/>
                </a:lnTo>
                <a:lnTo>
                  <a:pt x="668" y="320"/>
                </a:lnTo>
                <a:lnTo>
                  <a:pt x="673" y="314"/>
                </a:lnTo>
                <a:lnTo>
                  <a:pt x="673" y="314"/>
                </a:lnTo>
                <a:lnTo>
                  <a:pt x="680" y="304"/>
                </a:lnTo>
                <a:lnTo>
                  <a:pt x="685" y="296"/>
                </a:lnTo>
                <a:lnTo>
                  <a:pt x="688" y="289"/>
                </a:lnTo>
                <a:lnTo>
                  <a:pt x="688" y="284"/>
                </a:lnTo>
                <a:lnTo>
                  <a:pt x="688" y="284"/>
                </a:lnTo>
                <a:lnTo>
                  <a:pt x="684" y="263"/>
                </a:lnTo>
                <a:lnTo>
                  <a:pt x="683" y="251"/>
                </a:lnTo>
                <a:lnTo>
                  <a:pt x="683" y="243"/>
                </a:lnTo>
                <a:lnTo>
                  <a:pt x="683" y="243"/>
                </a:lnTo>
                <a:lnTo>
                  <a:pt x="687" y="227"/>
                </a:lnTo>
                <a:lnTo>
                  <a:pt x="688" y="215"/>
                </a:lnTo>
                <a:lnTo>
                  <a:pt x="688" y="203"/>
                </a:lnTo>
                <a:lnTo>
                  <a:pt x="688" y="203"/>
                </a:lnTo>
                <a:lnTo>
                  <a:pt x="687" y="196"/>
                </a:lnTo>
                <a:lnTo>
                  <a:pt x="685" y="190"/>
                </a:lnTo>
                <a:lnTo>
                  <a:pt x="680" y="177"/>
                </a:lnTo>
                <a:lnTo>
                  <a:pt x="673" y="162"/>
                </a:lnTo>
                <a:lnTo>
                  <a:pt x="673" y="162"/>
                </a:lnTo>
                <a:lnTo>
                  <a:pt x="667" y="159"/>
                </a:lnTo>
                <a:lnTo>
                  <a:pt x="664" y="158"/>
                </a:lnTo>
                <a:lnTo>
                  <a:pt x="663" y="158"/>
                </a:lnTo>
                <a:lnTo>
                  <a:pt x="663" y="157"/>
                </a:lnTo>
                <a:lnTo>
                  <a:pt x="663" y="157"/>
                </a:lnTo>
                <a:lnTo>
                  <a:pt x="663" y="152"/>
                </a:lnTo>
                <a:lnTo>
                  <a:pt x="659" y="144"/>
                </a:lnTo>
                <a:lnTo>
                  <a:pt x="655" y="139"/>
                </a:lnTo>
                <a:lnTo>
                  <a:pt x="651" y="133"/>
                </a:lnTo>
                <a:lnTo>
                  <a:pt x="645" y="128"/>
                </a:lnTo>
                <a:lnTo>
                  <a:pt x="637" y="121"/>
                </a:lnTo>
                <a:lnTo>
                  <a:pt x="637" y="121"/>
                </a:lnTo>
                <a:lnTo>
                  <a:pt x="629" y="116"/>
                </a:lnTo>
                <a:lnTo>
                  <a:pt x="621" y="113"/>
                </a:lnTo>
                <a:lnTo>
                  <a:pt x="612" y="109"/>
                </a:lnTo>
                <a:lnTo>
                  <a:pt x="605" y="107"/>
                </a:lnTo>
                <a:lnTo>
                  <a:pt x="591" y="105"/>
                </a:lnTo>
                <a:lnTo>
                  <a:pt x="582" y="106"/>
                </a:lnTo>
                <a:lnTo>
                  <a:pt x="582" y="106"/>
                </a:lnTo>
                <a:lnTo>
                  <a:pt x="562" y="111"/>
                </a:lnTo>
                <a:lnTo>
                  <a:pt x="562" y="111"/>
                </a:lnTo>
                <a:lnTo>
                  <a:pt x="558" y="111"/>
                </a:lnTo>
                <a:lnTo>
                  <a:pt x="555" y="111"/>
                </a:lnTo>
                <a:lnTo>
                  <a:pt x="551" y="110"/>
                </a:lnTo>
                <a:lnTo>
                  <a:pt x="551" y="110"/>
                </a:lnTo>
                <a:lnTo>
                  <a:pt x="551" y="111"/>
                </a:lnTo>
                <a:lnTo>
                  <a:pt x="551" y="111"/>
                </a:lnTo>
                <a:lnTo>
                  <a:pt x="551" y="113"/>
                </a:lnTo>
                <a:lnTo>
                  <a:pt x="550" y="114"/>
                </a:lnTo>
                <a:lnTo>
                  <a:pt x="544" y="118"/>
                </a:lnTo>
                <a:lnTo>
                  <a:pt x="536" y="121"/>
                </a:lnTo>
                <a:lnTo>
                  <a:pt x="536" y="121"/>
                </a:lnTo>
                <a:close/>
                <a:moveTo>
                  <a:pt x="162" y="101"/>
                </a:moveTo>
                <a:lnTo>
                  <a:pt x="162" y="101"/>
                </a:lnTo>
                <a:lnTo>
                  <a:pt x="262" y="80"/>
                </a:lnTo>
                <a:lnTo>
                  <a:pt x="329" y="66"/>
                </a:lnTo>
                <a:lnTo>
                  <a:pt x="359" y="61"/>
                </a:lnTo>
                <a:lnTo>
                  <a:pt x="359" y="61"/>
                </a:lnTo>
                <a:lnTo>
                  <a:pt x="359" y="62"/>
                </a:lnTo>
                <a:lnTo>
                  <a:pt x="362" y="66"/>
                </a:lnTo>
                <a:lnTo>
                  <a:pt x="369" y="76"/>
                </a:lnTo>
                <a:lnTo>
                  <a:pt x="379" y="86"/>
                </a:lnTo>
                <a:lnTo>
                  <a:pt x="385" y="88"/>
                </a:lnTo>
                <a:lnTo>
                  <a:pt x="390" y="91"/>
                </a:lnTo>
                <a:lnTo>
                  <a:pt x="390" y="91"/>
                </a:lnTo>
                <a:lnTo>
                  <a:pt x="410" y="97"/>
                </a:lnTo>
                <a:lnTo>
                  <a:pt x="435" y="106"/>
                </a:lnTo>
                <a:lnTo>
                  <a:pt x="435" y="106"/>
                </a:lnTo>
                <a:lnTo>
                  <a:pt x="465" y="116"/>
                </a:lnTo>
                <a:lnTo>
                  <a:pt x="478" y="119"/>
                </a:lnTo>
                <a:lnTo>
                  <a:pt x="483" y="118"/>
                </a:lnTo>
                <a:lnTo>
                  <a:pt x="486" y="116"/>
                </a:lnTo>
                <a:lnTo>
                  <a:pt x="486" y="116"/>
                </a:lnTo>
                <a:lnTo>
                  <a:pt x="487" y="114"/>
                </a:lnTo>
                <a:lnTo>
                  <a:pt x="487" y="110"/>
                </a:lnTo>
                <a:lnTo>
                  <a:pt x="484" y="104"/>
                </a:lnTo>
                <a:lnTo>
                  <a:pt x="481" y="96"/>
                </a:lnTo>
                <a:lnTo>
                  <a:pt x="481" y="96"/>
                </a:lnTo>
                <a:lnTo>
                  <a:pt x="506" y="111"/>
                </a:lnTo>
                <a:lnTo>
                  <a:pt x="506" y="111"/>
                </a:lnTo>
                <a:lnTo>
                  <a:pt x="508" y="114"/>
                </a:lnTo>
                <a:lnTo>
                  <a:pt x="511" y="120"/>
                </a:lnTo>
                <a:lnTo>
                  <a:pt x="514" y="124"/>
                </a:lnTo>
                <a:lnTo>
                  <a:pt x="516" y="126"/>
                </a:lnTo>
                <a:lnTo>
                  <a:pt x="516" y="126"/>
                </a:lnTo>
                <a:lnTo>
                  <a:pt x="520" y="128"/>
                </a:lnTo>
                <a:lnTo>
                  <a:pt x="524" y="129"/>
                </a:lnTo>
                <a:lnTo>
                  <a:pt x="527" y="132"/>
                </a:lnTo>
                <a:lnTo>
                  <a:pt x="527" y="132"/>
                </a:lnTo>
                <a:lnTo>
                  <a:pt x="526" y="132"/>
                </a:lnTo>
                <a:lnTo>
                  <a:pt x="526" y="132"/>
                </a:lnTo>
                <a:lnTo>
                  <a:pt x="521" y="133"/>
                </a:lnTo>
                <a:lnTo>
                  <a:pt x="512" y="135"/>
                </a:lnTo>
                <a:lnTo>
                  <a:pt x="496" y="142"/>
                </a:lnTo>
                <a:lnTo>
                  <a:pt x="496" y="142"/>
                </a:lnTo>
                <a:lnTo>
                  <a:pt x="492" y="145"/>
                </a:lnTo>
                <a:lnTo>
                  <a:pt x="491" y="148"/>
                </a:lnTo>
                <a:lnTo>
                  <a:pt x="491" y="152"/>
                </a:lnTo>
                <a:lnTo>
                  <a:pt x="481" y="162"/>
                </a:lnTo>
                <a:lnTo>
                  <a:pt x="481" y="162"/>
                </a:lnTo>
                <a:lnTo>
                  <a:pt x="467" y="180"/>
                </a:lnTo>
                <a:lnTo>
                  <a:pt x="450" y="203"/>
                </a:lnTo>
                <a:lnTo>
                  <a:pt x="450" y="203"/>
                </a:lnTo>
                <a:lnTo>
                  <a:pt x="431" y="237"/>
                </a:lnTo>
                <a:lnTo>
                  <a:pt x="420" y="258"/>
                </a:lnTo>
                <a:lnTo>
                  <a:pt x="415" y="268"/>
                </a:lnTo>
                <a:lnTo>
                  <a:pt x="415" y="268"/>
                </a:lnTo>
                <a:lnTo>
                  <a:pt x="414" y="272"/>
                </a:lnTo>
                <a:lnTo>
                  <a:pt x="412" y="280"/>
                </a:lnTo>
                <a:lnTo>
                  <a:pt x="410" y="287"/>
                </a:lnTo>
                <a:lnTo>
                  <a:pt x="410" y="294"/>
                </a:lnTo>
                <a:lnTo>
                  <a:pt x="410" y="294"/>
                </a:lnTo>
                <a:lnTo>
                  <a:pt x="411" y="299"/>
                </a:lnTo>
                <a:lnTo>
                  <a:pt x="410" y="305"/>
                </a:lnTo>
                <a:lnTo>
                  <a:pt x="410" y="314"/>
                </a:lnTo>
                <a:lnTo>
                  <a:pt x="410" y="314"/>
                </a:lnTo>
                <a:lnTo>
                  <a:pt x="407" y="319"/>
                </a:lnTo>
                <a:lnTo>
                  <a:pt x="401" y="328"/>
                </a:lnTo>
                <a:lnTo>
                  <a:pt x="395" y="336"/>
                </a:lnTo>
                <a:lnTo>
                  <a:pt x="392" y="338"/>
                </a:lnTo>
                <a:lnTo>
                  <a:pt x="390" y="339"/>
                </a:lnTo>
                <a:lnTo>
                  <a:pt x="390" y="339"/>
                </a:lnTo>
                <a:lnTo>
                  <a:pt x="382" y="339"/>
                </a:lnTo>
                <a:lnTo>
                  <a:pt x="368" y="342"/>
                </a:lnTo>
                <a:lnTo>
                  <a:pt x="349" y="344"/>
                </a:lnTo>
                <a:lnTo>
                  <a:pt x="349" y="344"/>
                </a:lnTo>
                <a:lnTo>
                  <a:pt x="347" y="341"/>
                </a:lnTo>
                <a:lnTo>
                  <a:pt x="340" y="332"/>
                </a:lnTo>
                <a:lnTo>
                  <a:pt x="329" y="319"/>
                </a:lnTo>
                <a:lnTo>
                  <a:pt x="329" y="319"/>
                </a:lnTo>
                <a:lnTo>
                  <a:pt x="302" y="287"/>
                </a:lnTo>
                <a:lnTo>
                  <a:pt x="278" y="258"/>
                </a:lnTo>
                <a:lnTo>
                  <a:pt x="278" y="258"/>
                </a:lnTo>
                <a:lnTo>
                  <a:pt x="268" y="243"/>
                </a:lnTo>
                <a:lnTo>
                  <a:pt x="259" y="229"/>
                </a:lnTo>
                <a:lnTo>
                  <a:pt x="249" y="215"/>
                </a:lnTo>
                <a:lnTo>
                  <a:pt x="244" y="209"/>
                </a:lnTo>
                <a:lnTo>
                  <a:pt x="238" y="203"/>
                </a:lnTo>
                <a:lnTo>
                  <a:pt x="238" y="203"/>
                </a:lnTo>
                <a:lnTo>
                  <a:pt x="230" y="195"/>
                </a:lnTo>
                <a:lnTo>
                  <a:pt x="221" y="185"/>
                </a:lnTo>
                <a:lnTo>
                  <a:pt x="204" y="159"/>
                </a:lnTo>
                <a:lnTo>
                  <a:pt x="189" y="137"/>
                </a:lnTo>
                <a:lnTo>
                  <a:pt x="182" y="126"/>
                </a:lnTo>
                <a:lnTo>
                  <a:pt x="182" y="126"/>
                </a:lnTo>
                <a:lnTo>
                  <a:pt x="181" y="125"/>
                </a:lnTo>
                <a:lnTo>
                  <a:pt x="180" y="123"/>
                </a:lnTo>
                <a:lnTo>
                  <a:pt x="177" y="121"/>
                </a:lnTo>
                <a:lnTo>
                  <a:pt x="172" y="121"/>
                </a:lnTo>
                <a:lnTo>
                  <a:pt x="172" y="121"/>
                </a:lnTo>
                <a:lnTo>
                  <a:pt x="167" y="111"/>
                </a:lnTo>
                <a:lnTo>
                  <a:pt x="163" y="105"/>
                </a:lnTo>
                <a:lnTo>
                  <a:pt x="162" y="101"/>
                </a:lnTo>
                <a:lnTo>
                  <a:pt x="162" y="10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752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pptxk49_おどけたポーズの男性のシルエット</dc:title>
  <dc:subject>pptxk49_おどけたポーズの男性のシルエット</dc:subject>
  <dc:creator>でじけろお</dc:creator>
  <cp:revision>1</cp:revision>
  <dcterms:created xsi:type="dcterms:W3CDTF">2018-05-20T00:31:01Z</dcterms:created>
  <dcterms:modified xsi:type="dcterms:W3CDTF">2022-08-04T10:18:22Z</dcterms:modified>
  <cp:version>1</cp:version>
</cp:coreProperties>
</file>